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4322" r:id="rId5"/>
    <p:sldId id="4321" r:id="rId6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F41"/>
    <a:srgbClr val="FFFFFF"/>
    <a:srgbClr val="F4F4F6"/>
    <a:srgbClr val="4472C4"/>
    <a:srgbClr val="4473C5"/>
    <a:srgbClr val="3781AE"/>
    <a:srgbClr val="00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3661" autoAdjust="0"/>
  </p:normalViewPr>
  <p:slideViewPr>
    <p:cSldViewPr snapToGrid="0" showGuides="1">
      <p:cViewPr varScale="1">
        <p:scale>
          <a:sx n="64" d="100"/>
          <a:sy n="64" d="100"/>
        </p:scale>
        <p:origin x="1176" y="66"/>
      </p:cViewPr>
      <p:guideLst>
        <p:guide orient="horz" pos="2137"/>
        <p:guide pos="381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80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E4DFC-F634-4D73-9D2F-D5ECF1FF85CD}" type="datetimeFigureOut">
              <a:rPr lang="en-GB" smtClean="0"/>
              <a:t>12/03/2024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1FF3D-C57E-48FF-9FA6-36005D5CDC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83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effectLst/>
              </a:rPr>
              <a:t>£172,415 priority wards</a:t>
            </a:r>
          </a:p>
          <a:p>
            <a:r>
              <a:rPr lang="en-GB" sz="1200" dirty="0">
                <a:effectLst/>
              </a:rPr>
              <a:t>138K for PHIF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1FF3D-C57E-48FF-9FA6-36005D5CDC4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91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effectLst/>
              </a:rPr>
              <a:t>£172,415 priority wards</a:t>
            </a:r>
          </a:p>
          <a:p>
            <a:r>
              <a:rPr lang="en-GB" sz="1200" dirty="0">
                <a:effectLst/>
              </a:rPr>
              <a:t>138K for PHIF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1FF3D-C57E-48FF-9FA6-36005D5CDC4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36CB-D94B-48D4-AFA4-EDA188BF3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966" y="1690777"/>
            <a:ext cx="10354902" cy="1819186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D89B1-64CE-4B05-AAE5-074032DE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965" y="3602038"/>
            <a:ext cx="10354901" cy="53001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80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A1312-A56F-4107-AF60-2CEC1108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43AB424-B9F0-05B8-27B6-ED7DF5EB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FC1B766A-8271-4045-B3EA-45E17C067BC8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2AE7E18-CF8D-64E5-CA64-73D5D590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99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78C9-A202-4C51-B684-AA032EAB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1712D-40E3-4808-8F41-604367F05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0282E-62AF-462C-ADF8-EAC9CB9A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F76247AF-18E3-4FF4-8E7C-E108C233B447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A18F8-DBB2-4022-9FFD-4187D9DC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F1646F-F9D3-FF48-4746-CEABBAAD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97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2E3F8-2304-4551-B7FA-8AA677A5C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76138-96CD-4183-9D23-AF9D8A2FA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F10A5-F94F-471A-BEDA-C188388F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0CFB61A8-67E4-4DEA-B30B-233998EA809D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11EF-642F-4FA3-AAC0-A1EB4C17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7C4F6C-34E1-BC9C-7174-E6E87674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14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36A1-C13E-4D71-BF17-82874A16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E4EA-D4C6-4E7D-9B43-5949519CE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 sz="14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3DDD2-1229-45D9-A48A-D21A7DCB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FC1B766A-8271-4045-B3EA-45E17C067BC8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D306-A763-4823-B787-EBB23E25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6E41-53EE-44AD-A9C4-9DE60A1A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5725" y="6356349"/>
            <a:ext cx="485056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4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FA1AB-71E0-4F72-877C-EF419049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2F5F-4EB9-4387-A976-A25B7EDA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100CB0-CD67-86F3-B09A-BCF1B4A5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FC1B766A-8271-4045-B3EA-45E17C067BC8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C0FA82-7C7B-959F-38B6-E1DD5A8A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5E90D7-44A4-776B-3B00-256D2275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14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426E-C5AA-447E-B245-CE13FAC8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1D3B-A82D-4F42-8161-FDEF5C94C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B4280-832B-4E3E-A685-288574ACE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3F9DCCD-F1C8-DE4B-A80E-B0FB4A24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FC1B766A-8271-4045-B3EA-45E17C067BC8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1016E13-32E6-A249-CF26-E32386B0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C06135-EFC0-D158-FE76-BA75B2C2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9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95F-D396-4053-96F1-06C77BA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2C5B3-4A31-4F74-BA8A-817FF1C2D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DA3FD-8E7C-45F9-AFFD-6944CBA5C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 sz="14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0AE02-86C8-4CB8-919E-B419B2EF7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45E8A-33D4-4584-B0D3-57C9AF296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 sz="14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F32C08-7772-4D0F-83FC-B24E8B9A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1F174214-55C3-464E-BBF2-DAC244E0F8F9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21EB3-2F51-4861-8551-80F87B0C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6CDCCE3-F0DC-53C0-1358-BC746E09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17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5434-97F3-4F7C-AFD9-F1CE0A29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DA661-64F2-44BA-9D48-6E8B3978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6CFDA792-EAAA-47F2-9A74-C900FB01117F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EAAFA-31AC-488D-BEC9-D608E644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7107C-358E-1065-CCAF-DF613C31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4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2342E-9330-4BB7-8B1D-045B8806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84C2CDD2-7ADD-42CB-B708-BE6DB136EC22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65B5D-A0DA-46A2-8211-E32405DC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9ED3A3-3DD0-9D40-C5D6-4F01C29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19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73DE-20D1-4DE3-9909-301E3458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304F6-BAFB-4712-9511-A472107E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 sz="2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 sz="18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B43B6-65D9-4DEE-9C63-6F84E8EC0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32E8C-2485-4D6E-AECB-0C245F14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0FC64D67-73EF-4625-9A17-393191BC9E4A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23B59-9DC2-4E2E-A551-295FD78C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23FEAF-A3D0-6444-6033-8FEC700A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7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9F1A-672D-4601-821E-4E993AAB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08FC2-EB7D-47B9-BF7A-F9AB3C988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3C29C-A160-4F25-9587-0CEA60082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D60E5-6D85-45B1-BC0A-68BB6292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0E46408F-839C-4528-8E66-C8B416F8CD10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BCEA8-6C61-4C97-BF0B-9E6C516E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62D09B-734A-3177-7A5F-868B5E59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263" y="6356349"/>
            <a:ext cx="484517" cy="365125"/>
          </a:xfrm>
        </p:spPr>
        <p:txBody>
          <a:bodyPr/>
          <a:lstStyle>
            <a:lvl1pPr algn="ctr">
              <a:defRPr sz="1400"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2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F84AF1-0702-4EF9-813A-2BB361D138CF}"/>
              </a:ext>
            </a:extLst>
          </p:cNvPr>
          <p:cNvSpPr/>
          <p:nvPr userDrawn="1"/>
        </p:nvSpPr>
        <p:spPr>
          <a:xfrm>
            <a:off x="11524891" y="6356349"/>
            <a:ext cx="475890" cy="682806"/>
          </a:xfrm>
          <a:prstGeom prst="roundRect">
            <a:avLst/>
          </a:prstGeom>
          <a:solidFill>
            <a:srgbClr val="007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1E01E-7A71-4DCC-B6D0-3CB0B995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82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0E52C-EF14-4C0E-A81C-450249A6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ADC1E-D8D2-4584-B53B-A7A901FFF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fld id="{2D4C0929-79B8-456B-90A3-D74C5E125E35}" type="datetime1">
              <a:rPr lang="en-GB" smtClean="0"/>
              <a:pPr/>
              <a:t>12/03/2024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3FF6-EAEF-4B43-A31B-64728A347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</a:lstStyle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9BCE69-8B30-40F4-94AB-4CC3EEFA68C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698" y="210500"/>
            <a:ext cx="1576002" cy="10317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EC2818-4AB5-4BDB-AC2E-6A1E033CFD59}"/>
              </a:ext>
            </a:extLst>
          </p:cNvPr>
          <p:cNvSpPr/>
          <p:nvPr userDrawn="1"/>
        </p:nvSpPr>
        <p:spPr>
          <a:xfrm>
            <a:off x="-63260" y="-74313"/>
            <a:ext cx="444260" cy="71685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474CBA-DE16-26CD-EFD0-3C58B9D22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6263" y="6356349"/>
            <a:ext cx="484517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8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0072BC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Leelawadee UI Semilight" panose="020B0402040204020203" pitchFamily="34" charset="-34"/>
          <a:ea typeface="+mn-ea"/>
          <a:cs typeface="Leelawadee UI Semilight" panose="020B04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Leelawadee UI Semilight" panose="020B0402040204020203" pitchFamily="34" charset="-34"/>
          <a:ea typeface="+mn-ea"/>
          <a:cs typeface="Leelawadee UI Semilight" panose="020B04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Leelawadee UI Semilight" panose="020B0402040204020203" pitchFamily="34" charset="-34"/>
          <a:ea typeface="+mn-ea"/>
          <a:cs typeface="Leelawadee UI Semilight" panose="020B04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2">
              <a:lumMod val="25000"/>
            </a:schemeClr>
          </a:solidFill>
          <a:latin typeface="Leelawadee UI Semilight" panose="020B0402040204020203" pitchFamily="34" charset="-34"/>
          <a:ea typeface="+mn-ea"/>
          <a:cs typeface="Leelawadee UI Semilight" panose="020B04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2">
              <a:lumMod val="25000"/>
            </a:schemeClr>
          </a:solidFill>
          <a:latin typeface="Leelawadee UI Semilight" panose="020B0402040204020203" pitchFamily="34" charset="-34"/>
          <a:ea typeface="+mn-ea"/>
          <a:cs typeface="Leelawadee UI Semilight" panose="020B04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4D579F4B-BF35-3E64-D48E-D7745B938D69}"/>
              </a:ext>
            </a:extLst>
          </p:cNvPr>
          <p:cNvSpPr/>
          <p:nvPr/>
        </p:nvSpPr>
        <p:spPr>
          <a:xfrm>
            <a:off x="6060925" y="-2"/>
            <a:ext cx="667903" cy="6858000"/>
          </a:xfrm>
          <a:prstGeom prst="homePlate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49BF-EC97-0D37-2530-2AE81A21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02254D-ABFA-7D04-916D-97CA628B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39" y="442255"/>
            <a:ext cx="10305382" cy="1035120"/>
          </a:xfrm>
        </p:spPr>
        <p:txBody>
          <a:bodyPr>
            <a:normAutofit/>
          </a:bodyPr>
          <a:lstStyle/>
          <a:p>
            <a:r>
              <a:rPr lang="en-GB" b="1" dirty="0">
                <a:latin typeface="+mj-lt"/>
              </a:rPr>
              <a:t>West Lancs Population Health Investment Fund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F2086-9370-7DA9-9A8C-C37504FDC76B}"/>
              </a:ext>
            </a:extLst>
          </p:cNvPr>
          <p:cNvSpPr txBox="1"/>
          <p:nvPr/>
        </p:nvSpPr>
        <p:spPr>
          <a:xfrm>
            <a:off x="698239" y="1886706"/>
            <a:ext cx="10110173" cy="2262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Total of £40k available for community grants scheme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Administration of the fund managed by WLCVS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Will open in Q1 of 24/25 year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Bids to be assessed and scored by multi-partner panel against following criteria…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GB" sz="20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334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2725B17-3079-FA3B-0F66-49E49E0E807C}"/>
              </a:ext>
            </a:extLst>
          </p:cNvPr>
          <p:cNvSpPr/>
          <p:nvPr/>
        </p:nvSpPr>
        <p:spPr>
          <a:xfrm flipV="1">
            <a:off x="6096001" y="0"/>
            <a:ext cx="6096000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4D579F4B-BF35-3E64-D48E-D7745B938D69}"/>
              </a:ext>
            </a:extLst>
          </p:cNvPr>
          <p:cNvSpPr/>
          <p:nvPr/>
        </p:nvSpPr>
        <p:spPr>
          <a:xfrm>
            <a:off x="6060925" y="-2"/>
            <a:ext cx="667903" cy="6858000"/>
          </a:xfrm>
          <a:prstGeom prst="homePlate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49BF-EC97-0D37-2530-2AE81A21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02254D-ABFA-7D04-916D-97CA628B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40" y="228601"/>
            <a:ext cx="9555369" cy="1035120"/>
          </a:xfrm>
        </p:spPr>
        <p:txBody>
          <a:bodyPr>
            <a:normAutofit/>
          </a:bodyPr>
          <a:lstStyle/>
          <a:p>
            <a:r>
              <a:rPr lang="en-GB" b="1" dirty="0">
                <a:latin typeface="+mj-lt"/>
              </a:rPr>
              <a:t>West Lancs Population Health Investment Fund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F4D8EC-D294-25E3-BD4B-B5A4E5F8360C}"/>
              </a:ext>
            </a:extLst>
          </p:cNvPr>
          <p:cNvSpPr txBox="1"/>
          <p:nvPr/>
        </p:nvSpPr>
        <p:spPr>
          <a:xfrm>
            <a:off x="7387142" y="1323316"/>
            <a:ext cx="4613639" cy="5215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en-GB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Priority to be given to projects which: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Improve people’s health and wellbeing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Address needs identified in the Skelmersdale Priority Wards work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Support community involvement and champions lived experience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Demonstrate a commitment to equal opportunities through activity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Promote physical activity for health and wellbeing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Reduce social isolation or increases social interaction.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GB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0F00C-8E0E-3A11-301C-A3CFF3426802}"/>
              </a:ext>
            </a:extLst>
          </p:cNvPr>
          <p:cNvSpPr txBox="1"/>
          <p:nvPr/>
        </p:nvSpPr>
        <p:spPr>
          <a:xfrm>
            <a:off x="698240" y="1449246"/>
            <a:ext cx="5397758" cy="5461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Welcome applications which: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Support residents to address factors that put their health at risk e.g. smoking, alcohol misuse, drug misuse, low physical activity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Support residents whose health is affected by others putting them at risk e.g. domestic abuse, sexual abuse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Support families to help them provide a healthy environment for pregnant women and children under five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Work with residents to improve their access to transportation, good quality housing and healthcare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Work with residents to improve their life chances by accessing learning &amp; training and employment</a:t>
            </a:r>
          </a:p>
          <a:p>
            <a:pPr>
              <a:lnSpc>
                <a:spcPct val="115000"/>
              </a:lnSpc>
            </a:pPr>
            <a:endParaRPr lang="en-GB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115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3bcb09d9-7c81-42c4-abf5-c9326394d4ec"/>
    <_ip_UnifiedCompliancePolicyProperties xmlns="http://schemas.microsoft.com/sharepoint/v3" xsi:nil="true"/>
    <lcf76f155ced4ddcb4097134ff3c332f xmlns="3ec32a85-22ca-4914-88ec-020f6822b782">
      <Terms xmlns="http://schemas.microsoft.com/office/infopath/2007/PartnerControls"/>
    </lcf76f155ced4ddcb4097134ff3c332f>
    <Status xmlns="3ec32a85-22ca-4914-88ec-020f6822b78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E1FFAB1CA46F489D7CEF9984B42DA4" ma:contentTypeVersion="17" ma:contentTypeDescription="Create a new document." ma:contentTypeScope="" ma:versionID="5e39772e48dd0ddb783e3e1a9e3cd14d">
  <xsd:schema xmlns:xsd="http://www.w3.org/2001/XMLSchema" xmlns:xs="http://www.w3.org/2001/XMLSchema" xmlns:p="http://schemas.microsoft.com/office/2006/metadata/properties" xmlns:ns1="http://schemas.microsoft.com/sharepoint/v3" xmlns:ns2="3ec32a85-22ca-4914-88ec-020f6822b782" xmlns:ns3="3bcb09d9-7c81-42c4-abf5-c9326394d4ec" targetNamespace="http://schemas.microsoft.com/office/2006/metadata/properties" ma:root="true" ma:fieldsID="92eeaf7d9e864287243d15fdb03bb241" ns1:_="" ns2:_="" ns3:_="">
    <xsd:import namespace="http://schemas.microsoft.com/sharepoint/v3"/>
    <xsd:import namespace="3ec32a85-22ca-4914-88ec-020f6822b782"/>
    <xsd:import namespace="3bcb09d9-7c81-42c4-abf5-c9326394d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32a85-22ca-4914-88ec-020f6822b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3" nillable="true" ma:displayName="Status" ma:format="Dropdown" ma:internalName="Status">
      <xsd:simpleType>
        <xsd:union memberTypes="dms:Text">
          <xsd:simpleType>
            <xsd:restriction base="dms:Choice">
              <xsd:enumeration value="Draft do not share"/>
              <xsd:enumeration value="Draft can circulate"/>
              <xsd:enumeration value="Complete - internal use only"/>
              <xsd:enumeration value="Complete - for wider sharing"/>
            </xsd:restriction>
          </xsd:simpleType>
        </xsd:un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b09d9-7c81-42c4-abf5-c9326394d4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c608f3c-3d8f-4106-ac42-efc95ee409d4}" ma:internalName="TaxCatchAll" ma:showField="CatchAllData" ma:web="3bcb09d9-7c81-42c4-abf5-c9326394d4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2BA3C0-0311-4B66-B985-EF40D25534C6}">
  <ds:schemaRefs>
    <ds:schemaRef ds:uri="3bcb09d9-7c81-42c4-abf5-c9326394d4ec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3ec32a85-22ca-4914-88ec-020f6822b782"/>
    <ds:schemaRef ds:uri="http://schemas.microsoft.com/office/2006/documentManagement/typ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92EF315-3103-438C-B9C0-1DFC56AAFE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A151A1-8C63-4B88-8CD1-7EA44B19A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c32a85-22ca-4914-88ec-020f6822b782"/>
    <ds:schemaRef ds:uri="3bcb09d9-7c81-42c4-abf5-c9326394d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215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Leelawadee UI Semilight</vt:lpstr>
      <vt:lpstr>Symbol</vt:lpstr>
      <vt:lpstr>Office Theme</vt:lpstr>
      <vt:lpstr>West Lancs Population Health Investment Fund</vt:lpstr>
      <vt:lpstr>West Lancs Population Health Investment Fund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BRITTON, Mark (NHS FYLDE AND WYRE CCG)</dc:creator>
  <cp:lastModifiedBy>sarah</cp:lastModifiedBy>
  <cp:revision>124</cp:revision>
  <cp:lastPrinted>2022-06-20T15:46:29Z</cp:lastPrinted>
  <dcterms:created xsi:type="dcterms:W3CDTF">2022-06-20T08:43:06Z</dcterms:created>
  <dcterms:modified xsi:type="dcterms:W3CDTF">2024-03-12T18:46:51Z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0x0101004EE1FFAB1CA46F489D7CEF9984B42DA4</vt:lpwstr>
  </property>
</Properties>
</file>