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358" r:id="rId5"/>
    <p:sldId id="373" r:id="rId6"/>
    <p:sldId id="585" r:id="rId7"/>
    <p:sldId id="582" r:id="rId8"/>
    <p:sldId id="583" r:id="rId9"/>
    <p:sldId id="587" r:id="rId10"/>
    <p:sldId id="584" r:id="rId11"/>
    <p:sldId id="589" r:id="rId12"/>
    <p:sldId id="586" r:id="rId13"/>
  </p:sldIdLst>
  <p:sldSz cx="9144000" cy="6858000" type="screen4x3"/>
  <p:notesSz cx="7010400" cy="9296400"/>
  <p:custDataLst>
    <p:tags r:id="rId16"/>
  </p:custDataLst>
  <p:defaultText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78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177E0E-F674-0CDA-38FD-378826D8332A}" name="David Knott" initials="DK" userId="S::david.knott@tnlcommunityfund.org.uk::ece907b5-916b-48d8-a428-b2afcf97a6ed" providerId="AD"/>
  <p188:author id="{224A5884-B082-B184-0C45-D360AC0B7FBF}" name="Emma Richardson" initials="ER" userId="S::Emma.Richardson@tnlcommunityfund.org.uk::5300fb91-1c61-492c-80d2-627c6f041b3b" providerId="AD"/>
  <p188:author id="{044AFCA1-2AEF-4045-09C5-8A111EB2FFA6}" name="Hannah Lewis" initials="HL" userId="S::Hannah.Lewis@tnlcommunityfund.org.uk::663d3c27-5736-49ad-8097-75101435472a" providerId="AD"/>
  <p188:author id="{2C2A97AA-5B33-0429-B0EA-1CF6236DFD27}" name="Emma Richardson" initials="ER" userId="S::emma.richardson@tnlcommunityfund.org.uk::5300fb91-1c61-492c-80d2-627c6f041b3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urai Matondkar" initials="GM" lastIdx="1" clrIdx="0">
    <p:extLst>
      <p:ext uri="{19B8F6BF-5375-455C-9EA6-DF929625EA0E}">
        <p15:presenceInfo xmlns:p15="http://schemas.microsoft.com/office/powerpoint/2012/main" userId="S::gaurai.matondkar@tnlcommunityfund.org.uk::7bdb26df-cf2c-4d55-9340-0e7d8e651d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400"/>
    <a:srgbClr val="5C003A"/>
    <a:srgbClr val="33B7B7"/>
    <a:srgbClr val="E50B7E"/>
    <a:srgbClr val="E4DED8"/>
    <a:srgbClr val="E8E1D9"/>
    <a:srgbClr val="003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5" autoAdjust="0"/>
    <p:restoredTop sz="66845" autoAdjust="0"/>
  </p:normalViewPr>
  <p:slideViewPr>
    <p:cSldViewPr snapToGrid="0">
      <p:cViewPr varScale="1">
        <p:scale>
          <a:sx n="44" d="100"/>
          <a:sy n="44" d="100"/>
        </p:scale>
        <p:origin x="2028" y="30"/>
      </p:cViewPr>
      <p:guideLst>
        <p:guide orient="horz" pos="2592"/>
        <p:guide pos="78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D54279-19A3-514D-B281-F4C8BC1F18CB}"/>
              </a:ext>
            </a:extLst>
          </p:cNvPr>
          <p:cNvSpPr>
            <a:spLocks noGrp="1"/>
          </p:cNvSpPr>
          <p:nvPr>
            <p:ph type="hdr" sz="quarter"/>
          </p:nvPr>
        </p:nvSpPr>
        <p:spPr>
          <a:xfrm>
            <a:off x="0" y="0"/>
            <a:ext cx="3037475" cy="466757"/>
          </a:xfrm>
          <a:prstGeom prst="rect">
            <a:avLst/>
          </a:prstGeom>
        </p:spPr>
        <p:txBody>
          <a:bodyPr vert="horz" lIns="86018" tIns="43009" rIns="86018" bIns="43009" rtlCol="0"/>
          <a:lstStyle>
            <a:lvl1pPr algn="l">
              <a:defRPr sz="1100"/>
            </a:lvl1pPr>
          </a:lstStyle>
          <a:p>
            <a:endParaRPr lang="en-US"/>
          </a:p>
        </p:txBody>
      </p:sp>
      <p:sp>
        <p:nvSpPr>
          <p:cNvPr id="3" name="Date Placeholder 2">
            <a:extLst>
              <a:ext uri="{FF2B5EF4-FFF2-40B4-BE49-F238E27FC236}">
                <a16:creationId xmlns:a16="http://schemas.microsoft.com/office/drawing/2014/main" id="{CDAE05E3-0287-7C42-998E-27A7B230A2D0}"/>
              </a:ext>
            </a:extLst>
          </p:cNvPr>
          <p:cNvSpPr>
            <a:spLocks noGrp="1"/>
          </p:cNvSpPr>
          <p:nvPr>
            <p:ph type="dt" sz="quarter" idx="1"/>
          </p:nvPr>
        </p:nvSpPr>
        <p:spPr>
          <a:xfrm>
            <a:off x="3970736" y="0"/>
            <a:ext cx="3038570" cy="466757"/>
          </a:xfrm>
          <a:prstGeom prst="rect">
            <a:avLst/>
          </a:prstGeom>
        </p:spPr>
        <p:txBody>
          <a:bodyPr vert="horz" lIns="86018" tIns="43009" rIns="86018" bIns="43009" rtlCol="0"/>
          <a:lstStyle>
            <a:lvl1pPr algn="r">
              <a:defRPr sz="1100"/>
            </a:lvl1pPr>
          </a:lstStyle>
          <a:p>
            <a:fld id="{0CE190B6-BD99-F042-881B-764D7384FF8C}" type="datetimeFigureOut">
              <a:rPr lang="en-US" smtClean="0"/>
              <a:t>3/13/2024</a:t>
            </a:fld>
            <a:endParaRPr lang="en-US"/>
          </a:p>
        </p:txBody>
      </p:sp>
      <p:sp>
        <p:nvSpPr>
          <p:cNvPr id="4" name="Footer Placeholder 3">
            <a:extLst>
              <a:ext uri="{FF2B5EF4-FFF2-40B4-BE49-F238E27FC236}">
                <a16:creationId xmlns:a16="http://schemas.microsoft.com/office/drawing/2014/main" id="{ACB628AB-261C-5649-AA5D-8B5BE89D40E5}"/>
              </a:ext>
            </a:extLst>
          </p:cNvPr>
          <p:cNvSpPr>
            <a:spLocks noGrp="1"/>
          </p:cNvSpPr>
          <p:nvPr>
            <p:ph type="ftr" sz="quarter" idx="2"/>
          </p:nvPr>
        </p:nvSpPr>
        <p:spPr>
          <a:xfrm>
            <a:off x="0" y="8829646"/>
            <a:ext cx="3037475" cy="466755"/>
          </a:xfrm>
          <a:prstGeom prst="rect">
            <a:avLst/>
          </a:prstGeom>
        </p:spPr>
        <p:txBody>
          <a:bodyPr vert="horz" lIns="86018" tIns="43009" rIns="86018" bIns="43009" rtlCol="0" anchor="b"/>
          <a:lstStyle>
            <a:lvl1pPr algn="l">
              <a:defRPr sz="1100"/>
            </a:lvl1pPr>
          </a:lstStyle>
          <a:p>
            <a:r>
              <a:rPr lang="en-GB"/>
              <a:t>The National Lottery Community Fund - Meet the Funder</a:t>
            </a:r>
            <a:endParaRPr lang="en-US"/>
          </a:p>
        </p:txBody>
      </p:sp>
      <p:sp>
        <p:nvSpPr>
          <p:cNvPr id="5" name="Slide Number Placeholder 4">
            <a:extLst>
              <a:ext uri="{FF2B5EF4-FFF2-40B4-BE49-F238E27FC236}">
                <a16:creationId xmlns:a16="http://schemas.microsoft.com/office/drawing/2014/main" id="{072FE453-2B5C-EC4A-A0C3-A094A896C637}"/>
              </a:ext>
            </a:extLst>
          </p:cNvPr>
          <p:cNvSpPr>
            <a:spLocks noGrp="1"/>
          </p:cNvSpPr>
          <p:nvPr>
            <p:ph type="sldNum" sz="quarter" idx="3"/>
          </p:nvPr>
        </p:nvSpPr>
        <p:spPr>
          <a:xfrm>
            <a:off x="3970736" y="8829646"/>
            <a:ext cx="3038570" cy="466755"/>
          </a:xfrm>
          <a:prstGeom prst="rect">
            <a:avLst/>
          </a:prstGeom>
        </p:spPr>
        <p:txBody>
          <a:bodyPr vert="horz" lIns="86018" tIns="43009" rIns="86018" bIns="43009" rtlCol="0" anchor="b"/>
          <a:lstStyle>
            <a:lvl1pPr algn="r">
              <a:defRPr sz="1100"/>
            </a:lvl1pPr>
          </a:lstStyle>
          <a:p>
            <a:fld id="{6C846C48-D4AA-9548-8FC2-BA2E87A03F7B}" type="slidenum">
              <a:rPr lang="en-US" smtClean="0"/>
              <a:t>‹#›</a:t>
            </a:fld>
            <a:endParaRPr lang="en-US"/>
          </a:p>
        </p:txBody>
      </p:sp>
    </p:spTree>
    <p:extLst>
      <p:ext uri="{BB962C8B-B14F-4D97-AF65-F5344CB8AC3E}">
        <p14:creationId xmlns:p14="http://schemas.microsoft.com/office/powerpoint/2010/main" val="403365379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75" cy="466757"/>
          </a:xfrm>
          <a:prstGeom prst="rect">
            <a:avLst/>
          </a:prstGeom>
        </p:spPr>
        <p:txBody>
          <a:bodyPr vert="horz" lIns="86018" tIns="43009" rIns="86018" bIns="43009" rtlCol="0"/>
          <a:lstStyle>
            <a:lvl1pPr algn="l">
              <a:defRPr sz="1100"/>
            </a:lvl1pPr>
          </a:lstStyle>
          <a:p>
            <a:endParaRPr lang="en-US"/>
          </a:p>
        </p:txBody>
      </p:sp>
      <p:sp>
        <p:nvSpPr>
          <p:cNvPr id="3" name="Date Placeholder 2"/>
          <p:cNvSpPr>
            <a:spLocks noGrp="1"/>
          </p:cNvSpPr>
          <p:nvPr>
            <p:ph type="dt" idx="1"/>
          </p:nvPr>
        </p:nvSpPr>
        <p:spPr>
          <a:xfrm>
            <a:off x="3970736" y="0"/>
            <a:ext cx="3038570" cy="466757"/>
          </a:xfrm>
          <a:prstGeom prst="rect">
            <a:avLst/>
          </a:prstGeom>
        </p:spPr>
        <p:txBody>
          <a:bodyPr vert="horz" lIns="86018" tIns="43009" rIns="86018" bIns="43009" rtlCol="0"/>
          <a:lstStyle>
            <a:lvl1pPr algn="r">
              <a:defRPr sz="1100"/>
            </a:lvl1pPr>
          </a:lstStyle>
          <a:p>
            <a:fld id="{52F0B41F-B224-DE48-9C5A-B527AC3E2A51}" type="datetimeFigureOut">
              <a:rPr lang="en-US" smtClean="0"/>
              <a:t>3/13/2024</a:t>
            </a:fld>
            <a:endParaRPr lang="en-US"/>
          </a:p>
        </p:txBody>
      </p:sp>
      <p:sp>
        <p:nvSpPr>
          <p:cNvPr id="4" name="Slide Image Placeholder 3"/>
          <p:cNvSpPr>
            <a:spLocks noGrp="1" noRot="1" noChangeAspect="1"/>
          </p:cNvSpPr>
          <p:nvPr>
            <p:ph type="sldImg" idx="2"/>
          </p:nvPr>
        </p:nvSpPr>
        <p:spPr>
          <a:xfrm>
            <a:off x="1412875" y="1160463"/>
            <a:ext cx="4184650" cy="3138487"/>
          </a:xfrm>
          <a:prstGeom prst="rect">
            <a:avLst/>
          </a:prstGeom>
          <a:noFill/>
          <a:ln w="12700">
            <a:solidFill>
              <a:prstClr val="black"/>
            </a:solidFill>
          </a:ln>
        </p:spPr>
        <p:txBody>
          <a:bodyPr vert="horz" lIns="86018" tIns="43009" rIns="86018" bIns="43009" rtlCol="0" anchor="ctr"/>
          <a:lstStyle/>
          <a:p>
            <a:endParaRPr lang="en-US"/>
          </a:p>
        </p:txBody>
      </p:sp>
      <p:sp>
        <p:nvSpPr>
          <p:cNvPr id="5" name="Notes Placeholder 4"/>
          <p:cNvSpPr>
            <a:spLocks noGrp="1"/>
          </p:cNvSpPr>
          <p:nvPr>
            <p:ph type="body" sz="quarter" idx="3"/>
          </p:nvPr>
        </p:nvSpPr>
        <p:spPr>
          <a:xfrm>
            <a:off x="701041" y="4473894"/>
            <a:ext cx="5608320" cy="3660458"/>
          </a:xfrm>
          <a:prstGeom prst="rect">
            <a:avLst/>
          </a:prstGeom>
        </p:spPr>
        <p:txBody>
          <a:bodyPr vert="horz" lIns="86018" tIns="43009" rIns="86018" bIns="4300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46"/>
            <a:ext cx="3037475" cy="466755"/>
          </a:xfrm>
          <a:prstGeom prst="rect">
            <a:avLst/>
          </a:prstGeom>
        </p:spPr>
        <p:txBody>
          <a:bodyPr vert="horz" lIns="86018" tIns="43009" rIns="86018" bIns="43009" rtlCol="0" anchor="b"/>
          <a:lstStyle>
            <a:lvl1pPr algn="l">
              <a:defRPr sz="1100"/>
            </a:lvl1pPr>
          </a:lstStyle>
          <a:p>
            <a:r>
              <a:rPr lang="en-GB"/>
              <a:t>The National Lottery Community Fund - Meet the Funder</a:t>
            </a:r>
            <a:endParaRPr lang="en-US"/>
          </a:p>
        </p:txBody>
      </p:sp>
      <p:sp>
        <p:nvSpPr>
          <p:cNvPr id="7" name="Slide Number Placeholder 6"/>
          <p:cNvSpPr>
            <a:spLocks noGrp="1"/>
          </p:cNvSpPr>
          <p:nvPr>
            <p:ph type="sldNum" sz="quarter" idx="5"/>
          </p:nvPr>
        </p:nvSpPr>
        <p:spPr>
          <a:xfrm>
            <a:off x="3970736" y="8829646"/>
            <a:ext cx="3038570" cy="466755"/>
          </a:xfrm>
          <a:prstGeom prst="rect">
            <a:avLst/>
          </a:prstGeom>
        </p:spPr>
        <p:txBody>
          <a:bodyPr vert="horz" lIns="86018" tIns="43009" rIns="86018" bIns="43009" rtlCol="0" anchor="b"/>
          <a:lstStyle>
            <a:lvl1pPr algn="r">
              <a:defRPr sz="1100"/>
            </a:lvl1pPr>
          </a:lstStyle>
          <a:p>
            <a:fld id="{304EE8F0-8632-F44A-B2EE-0131CA82EE61}" type="slidenum">
              <a:rPr lang="en-US" smtClean="0"/>
              <a:t>‹#›</a:t>
            </a:fld>
            <a:endParaRPr lang="en-US"/>
          </a:p>
        </p:txBody>
      </p:sp>
    </p:spTree>
    <p:extLst>
      <p:ext uri="{BB962C8B-B14F-4D97-AF65-F5344CB8AC3E}">
        <p14:creationId xmlns:p14="http://schemas.microsoft.com/office/powerpoint/2010/main" val="3768751515"/>
      </p:ext>
    </p:extLst>
  </p:cSld>
  <p:clrMap bg1="lt1" tx1="dk1" bg2="lt2" tx2="dk2" accent1="accent1" accent2="accent2" accent3="accent3" accent4="accent4" accent5="accent5" accent6="accent6" hlink="hlink" folHlink="folHlink"/>
  <p:hf hdr="0" dt="0"/>
  <p:notesStyle>
    <a:lvl1pPr marL="0" algn="l" defTabSz="617220" rtl="0" eaLnBrk="1" latinLnBrk="0" hangingPunct="1">
      <a:defRPr sz="810" kern="1200">
        <a:solidFill>
          <a:schemeClr val="tx1"/>
        </a:solidFill>
        <a:latin typeface="+mn-lt"/>
        <a:ea typeface="+mn-ea"/>
        <a:cs typeface="+mn-cs"/>
      </a:defRPr>
    </a:lvl1pPr>
    <a:lvl2pPr marL="308610" algn="l" defTabSz="617220" rtl="0" eaLnBrk="1" latinLnBrk="0" hangingPunct="1">
      <a:defRPr sz="810" kern="1200">
        <a:solidFill>
          <a:schemeClr val="tx1"/>
        </a:solidFill>
        <a:latin typeface="+mn-lt"/>
        <a:ea typeface="+mn-ea"/>
        <a:cs typeface="+mn-cs"/>
      </a:defRPr>
    </a:lvl2pPr>
    <a:lvl3pPr marL="617220" algn="l" defTabSz="617220" rtl="0" eaLnBrk="1" latinLnBrk="0" hangingPunct="1">
      <a:defRPr sz="810" kern="1200">
        <a:solidFill>
          <a:schemeClr val="tx1"/>
        </a:solidFill>
        <a:latin typeface="+mn-lt"/>
        <a:ea typeface="+mn-ea"/>
        <a:cs typeface="+mn-cs"/>
      </a:defRPr>
    </a:lvl3pPr>
    <a:lvl4pPr marL="925830" algn="l" defTabSz="617220" rtl="0" eaLnBrk="1" latinLnBrk="0" hangingPunct="1">
      <a:defRPr sz="810" kern="1200">
        <a:solidFill>
          <a:schemeClr val="tx1"/>
        </a:solidFill>
        <a:latin typeface="+mn-lt"/>
        <a:ea typeface="+mn-ea"/>
        <a:cs typeface="+mn-cs"/>
      </a:defRPr>
    </a:lvl4pPr>
    <a:lvl5pPr marL="1234440" algn="l" defTabSz="617220" rtl="0" eaLnBrk="1" latinLnBrk="0" hangingPunct="1">
      <a:defRPr sz="810" kern="1200">
        <a:solidFill>
          <a:schemeClr val="tx1"/>
        </a:solidFill>
        <a:latin typeface="+mn-lt"/>
        <a:ea typeface="+mn-ea"/>
        <a:cs typeface="+mn-cs"/>
      </a:defRPr>
    </a:lvl5pPr>
    <a:lvl6pPr marL="1543050" algn="l" defTabSz="617220" rtl="0" eaLnBrk="1" latinLnBrk="0" hangingPunct="1">
      <a:defRPr sz="810" kern="1200">
        <a:solidFill>
          <a:schemeClr val="tx1"/>
        </a:solidFill>
        <a:latin typeface="+mn-lt"/>
        <a:ea typeface="+mn-ea"/>
        <a:cs typeface="+mn-cs"/>
      </a:defRPr>
    </a:lvl6pPr>
    <a:lvl7pPr marL="1851660" algn="l" defTabSz="617220" rtl="0" eaLnBrk="1" latinLnBrk="0" hangingPunct="1">
      <a:defRPr sz="810" kern="1200">
        <a:solidFill>
          <a:schemeClr val="tx1"/>
        </a:solidFill>
        <a:latin typeface="+mn-lt"/>
        <a:ea typeface="+mn-ea"/>
        <a:cs typeface="+mn-cs"/>
      </a:defRPr>
    </a:lvl7pPr>
    <a:lvl8pPr marL="2160270" algn="l" defTabSz="617220" rtl="0" eaLnBrk="1" latinLnBrk="0" hangingPunct="1">
      <a:defRPr sz="810" kern="1200">
        <a:solidFill>
          <a:schemeClr val="tx1"/>
        </a:solidFill>
        <a:latin typeface="+mn-lt"/>
        <a:ea typeface="+mn-ea"/>
        <a:cs typeface="+mn-cs"/>
      </a:defRPr>
    </a:lvl8pPr>
    <a:lvl9pPr marL="2468880" algn="l" defTabSz="617220" rtl="0" eaLnBrk="1" latinLnBrk="0" hangingPunct="1">
      <a:defRPr sz="81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04EE8F0-8632-F44A-B2EE-0131CA82EE61}" type="slidenum">
              <a:rPr lang="en-US" smtClean="0"/>
              <a:t>1</a:t>
            </a:fld>
            <a:endParaRPr lang="en-US"/>
          </a:p>
        </p:txBody>
      </p:sp>
      <p:sp>
        <p:nvSpPr>
          <p:cNvPr id="5" name="Footer Placeholder 4">
            <a:extLst>
              <a:ext uri="{FF2B5EF4-FFF2-40B4-BE49-F238E27FC236}">
                <a16:creationId xmlns:a16="http://schemas.microsoft.com/office/drawing/2014/main" id="{E631DC0A-97A0-8C3A-424D-36B8C80C6761}"/>
              </a:ext>
            </a:extLst>
          </p:cNvPr>
          <p:cNvSpPr>
            <a:spLocks noGrp="1"/>
          </p:cNvSpPr>
          <p:nvPr>
            <p:ph type="ftr" sz="quarter" idx="4"/>
          </p:nvPr>
        </p:nvSpPr>
        <p:spPr/>
        <p:txBody>
          <a:bodyPr/>
          <a:lstStyle/>
          <a:p>
            <a:r>
              <a:rPr lang="en-GB"/>
              <a:t>The National Lottery Community Fund - Meet the Funder</a:t>
            </a:r>
            <a:endParaRPr lang="en-US"/>
          </a:p>
        </p:txBody>
      </p:sp>
    </p:spTree>
    <p:extLst>
      <p:ext uri="{BB962C8B-B14F-4D97-AF65-F5344CB8AC3E}">
        <p14:creationId xmlns:p14="http://schemas.microsoft.com/office/powerpoint/2010/main" val="412929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The National Lottery Community Fund - Meet the Funder</a:t>
            </a:r>
            <a:endParaRPr lang="en-US"/>
          </a:p>
        </p:txBody>
      </p:sp>
      <p:sp>
        <p:nvSpPr>
          <p:cNvPr id="5" name="Slide Number Placeholder 4"/>
          <p:cNvSpPr>
            <a:spLocks noGrp="1"/>
          </p:cNvSpPr>
          <p:nvPr>
            <p:ph type="sldNum" sz="quarter" idx="5"/>
          </p:nvPr>
        </p:nvSpPr>
        <p:spPr/>
        <p:txBody>
          <a:bodyPr/>
          <a:lstStyle/>
          <a:p>
            <a:fld id="{304EE8F0-8632-F44A-B2EE-0131CA82EE61}" type="slidenum">
              <a:rPr lang="en-US" smtClean="0"/>
              <a:t>2</a:t>
            </a:fld>
            <a:endParaRPr lang="en-US"/>
          </a:p>
        </p:txBody>
      </p:sp>
    </p:spTree>
    <p:extLst>
      <p:ext uri="{BB962C8B-B14F-4D97-AF65-F5344CB8AC3E}">
        <p14:creationId xmlns:p14="http://schemas.microsoft.com/office/powerpoint/2010/main" val="3518346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The National Lottery Community Fund - Meet the Funder</a:t>
            </a:r>
            <a:endParaRPr lang="en-US"/>
          </a:p>
        </p:txBody>
      </p:sp>
      <p:sp>
        <p:nvSpPr>
          <p:cNvPr id="5" name="Slide Number Placeholder 4"/>
          <p:cNvSpPr>
            <a:spLocks noGrp="1"/>
          </p:cNvSpPr>
          <p:nvPr>
            <p:ph type="sldNum" sz="quarter" idx="5"/>
          </p:nvPr>
        </p:nvSpPr>
        <p:spPr/>
        <p:txBody>
          <a:bodyPr/>
          <a:lstStyle/>
          <a:p>
            <a:fld id="{304EE8F0-8632-F44A-B2EE-0131CA82EE61}" type="slidenum">
              <a:rPr lang="en-US" smtClean="0"/>
              <a:t>3</a:t>
            </a:fld>
            <a:endParaRPr lang="en-US"/>
          </a:p>
        </p:txBody>
      </p:sp>
    </p:spTree>
    <p:extLst>
      <p:ext uri="{BB962C8B-B14F-4D97-AF65-F5344CB8AC3E}">
        <p14:creationId xmlns:p14="http://schemas.microsoft.com/office/powerpoint/2010/main" val="383740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The National Lottery Community Fund - Meet the Funder</a:t>
            </a:r>
            <a:endParaRPr lang="en-US"/>
          </a:p>
        </p:txBody>
      </p:sp>
      <p:sp>
        <p:nvSpPr>
          <p:cNvPr id="5" name="Slide Number Placeholder 4"/>
          <p:cNvSpPr>
            <a:spLocks noGrp="1"/>
          </p:cNvSpPr>
          <p:nvPr>
            <p:ph type="sldNum" sz="quarter" idx="5"/>
          </p:nvPr>
        </p:nvSpPr>
        <p:spPr/>
        <p:txBody>
          <a:bodyPr/>
          <a:lstStyle/>
          <a:p>
            <a:fld id="{304EE8F0-8632-F44A-B2EE-0131CA82EE61}" type="slidenum">
              <a:rPr lang="en-US" smtClean="0"/>
              <a:t>4</a:t>
            </a:fld>
            <a:endParaRPr lang="en-US"/>
          </a:p>
        </p:txBody>
      </p:sp>
    </p:spTree>
    <p:extLst>
      <p:ext uri="{BB962C8B-B14F-4D97-AF65-F5344CB8AC3E}">
        <p14:creationId xmlns:p14="http://schemas.microsoft.com/office/powerpoint/2010/main" val="2977893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The National Lottery Community Fund - Meet the Funder</a:t>
            </a:r>
            <a:endParaRPr lang="en-US"/>
          </a:p>
        </p:txBody>
      </p:sp>
      <p:sp>
        <p:nvSpPr>
          <p:cNvPr id="5" name="Slide Number Placeholder 4"/>
          <p:cNvSpPr>
            <a:spLocks noGrp="1"/>
          </p:cNvSpPr>
          <p:nvPr>
            <p:ph type="sldNum" sz="quarter" idx="5"/>
          </p:nvPr>
        </p:nvSpPr>
        <p:spPr/>
        <p:txBody>
          <a:bodyPr/>
          <a:lstStyle/>
          <a:p>
            <a:fld id="{304EE8F0-8632-F44A-B2EE-0131CA82EE61}" type="slidenum">
              <a:rPr lang="en-US" smtClean="0"/>
              <a:t>5</a:t>
            </a:fld>
            <a:endParaRPr lang="en-US"/>
          </a:p>
        </p:txBody>
      </p:sp>
    </p:spTree>
    <p:extLst>
      <p:ext uri="{BB962C8B-B14F-4D97-AF65-F5344CB8AC3E}">
        <p14:creationId xmlns:p14="http://schemas.microsoft.com/office/powerpoint/2010/main" val="2567666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caecilia-sans-text"/>
              </a:rPr>
              <a:t>We encourage all </a:t>
            </a:r>
            <a:r>
              <a:rPr lang="en-GB" b="0" i="0" dirty="0" err="1">
                <a:solidFill>
                  <a:srgbClr val="333333"/>
                </a:solidFill>
                <a:effectLst/>
                <a:latin typeface="caecilia-sans-text"/>
              </a:rPr>
              <a:t>grantholders</a:t>
            </a:r>
            <a:r>
              <a:rPr lang="en-GB" b="0" i="0" dirty="0">
                <a:solidFill>
                  <a:srgbClr val="333333"/>
                </a:solidFill>
                <a:effectLst/>
                <a:latin typeface="caecilia-sans-text"/>
              </a:rPr>
              <a:t> to gather and share learning and insights from their work. But we don’t tell you how to do this, because there’s no right or wrong way. The focus should be on what’s useful for you.</a:t>
            </a:r>
          </a:p>
          <a:p>
            <a:pPr algn="l"/>
            <a:endParaRPr lang="en-GB" b="0" i="0" dirty="0">
              <a:solidFill>
                <a:srgbClr val="333333"/>
              </a:solidFill>
              <a:effectLst/>
              <a:latin typeface="caecilia-sans-text"/>
            </a:endParaRPr>
          </a:p>
        </p:txBody>
      </p:sp>
      <p:sp>
        <p:nvSpPr>
          <p:cNvPr id="4" name="Footer Placeholder 3"/>
          <p:cNvSpPr>
            <a:spLocks noGrp="1"/>
          </p:cNvSpPr>
          <p:nvPr>
            <p:ph type="ftr" sz="quarter" idx="4"/>
          </p:nvPr>
        </p:nvSpPr>
        <p:spPr/>
        <p:txBody>
          <a:bodyPr/>
          <a:lstStyle/>
          <a:p>
            <a:r>
              <a:rPr lang="en-GB"/>
              <a:t>The National Lottery Community Fund - Meet the Funder</a:t>
            </a:r>
            <a:endParaRPr lang="en-US"/>
          </a:p>
        </p:txBody>
      </p:sp>
      <p:sp>
        <p:nvSpPr>
          <p:cNvPr id="5" name="Slide Number Placeholder 4"/>
          <p:cNvSpPr>
            <a:spLocks noGrp="1"/>
          </p:cNvSpPr>
          <p:nvPr>
            <p:ph type="sldNum" sz="quarter" idx="5"/>
          </p:nvPr>
        </p:nvSpPr>
        <p:spPr/>
        <p:txBody>
          <a:bodyPr/>
          <a:lstStyle/>
          <a:p>
            <a:fld id="{304EE8F0-8632-F44A-B2EE-0131CA82EE61}" type="slidenum">
              <a:rPr lang="en-US" smtClean="0"/>
              <a:t>6</a:t>
            </a:fld>
            <a:endParaRPr lang="en-US"/>
          </a:p>
        </p:txBody>
      </p:sp>
    </p:spTree>
    <p:extLst>
      <p:ext uri="{BB962C8B-B14F-4D97-AF65-F5344CB8AC3E}">
        <p14:creationId xmlns:p14="http://schemas.microsoft.com/office/powerpoint/2010/main" val="4049224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caecilia-sans-text"/>
              </a:rPr>
              <a:t>Start by deciding on some areas you want to learn about so it’s manageable. You can’t tackle everything at once.</a:t>
            </a:r>
          </a:p>
          <a:p>
            <a:pPr algn="l"/>
            <a:endParaRPr lang="en-GB" b="0" i="0" dirty="0">
              <a:solidFill>
                <a:srgbClr val="333333"/>
              </a:solidFill>
              <a:effectLst/>
              <a:latin typeface="caecilia-sans-text"/>
            </a:endParaRPr>
          </a:p>
          <a:p>
            <a:pPr algn="l"/>
            <a:r>
              <a:rPr lang="en-GB" dirty="0"/>
              <a:t>Think about:</a:t>
            </a:r>
          </a:p>
          <a:p>
            <a:pPr algn="l"/>
            <a:r>
              <a:rPr lang="en-GB" dirty="0"/>
              <a:t>• Why are you doing this project? </a:t>
            </a:r>
          </a:p>
          <a:p>
            <a:pPr algn="l"/>
            <a:r>
              <a:rPr lang="en-GB" dirty="0"/>
              <a:t>• What specific things do you want to achieve? </a:t>
            </a:r>
          </a:p>
          <a:p>
            <a:pPr algn="l"/>
            <a:r>
              <a:rPr lang="en-GB" dirty="0"/>
              <a:t>• How will you know whether or not you have succeeded?</a:t>
            </a:r>
          </a:p>
          <a:p>
            <a:pPr algn="l"/>
            <a:endParaRPr lang="en-GB" b="0" i="0" dirty="0">
              <a:solidFill>
                <a:srgbClr val="333333"/>
              </a:solidFill>
              <a:effectLst/>
              <a:latin typeface="caecilia-sans-text"/>
            </a:endParaRPr>
          </a:p>
          <a:p>
            <a:pPr algn="l"/>
            <a:r>
              <a:rPr lang="en-GB" b="0" i="0" dirty="0">
                <a:solidFill>
                  <a:srgbClr val="333333"/>
                </a:solidFill>
                <a:effectLst/>
                <a:latin typeface="caecilia-sans-text"/>
              </a:rPr>
              <a:t>Targets</a:t>
            </a:r>
          </a:p>
          <a:p>
            <a:pPr algn="l"/>
            <a:r>
              <a:rPr lang="en-GB" b="0" i="0" dirty="0">
                <a:solidFill>
                  <a:srgbClr val="333333"/>
                </a:solidFill>
                <a:effectLst/>
                <a:latin typeface="caecilia-sans-text"/>
              </a:rPr>
              <a:t>Think about how many people you want to work with as part of this project. Who will directly benefit? Who might indirectly benefit? How do you capture this? What outcomes do you expect to see and over what time-period would you like to see the difference being made? Think about whether your targets are realistic – you can look at  your own previous history delivering the work, or if its something new to you, you could look at the work of others to get a sense of best practice.</a:t>
            </a:r>
          </a:p>
          <a:p>
            <a:pPr algn="l">
              <a:buFont typeface="Arial" panose="020B0604020202020204" pitchFamily="34" charset="0"/>
              <a:buNone/>
            </a:pPr>
            <a:endParaRPr lang="en-GB" b="0" i="0" dirty="0">
              <a:solidFill>
                <a:srgbClr val="333333"/>
              </a:solidFill>
              <a:effectLst/>
              <a:latin typeface="caecilia-sans-text"/>
            </a:endParaRPr>
          </a:p>
          <a:p>
            <a:pPr algn="l">
              <a:buFont typeface="Arial" panose="020B0604020202020204" pitchFamily="34" charset="0"/>
              <a:buNone/>
            </a:pPr>
            <a:r>
              <a:rPr lang="en-GB" b="0" i="0" dirty="0">
                <a:solidFill>
                  <a:srgbClr val="333333"/>
                </a:solidFill>
                <a:effectLst/>
                <a:latin typeface="caecilia-sans-text"/>
              </a:rPr>
              <a:t>Collecting evidence</a:t>
            </a:r>
          </a:p>
          <a:p>
            <a:pPr algn="l">
              <a:buFont typeface="Arial" panose="020B0604020202020204" pitchFamily="34" charset="0"/>
              <a:buNone/>
            </a:pPr>
            <a:r>
              <a:rPr lang="en-GB" dirty="0"/>
              <a:t>• Who will be involved in giving and collecting the evidence? – </a:t>
            </a:r>
          </a:p>
          <a:p>
            <a:pPr algn="l">
              <a:buFont typeface="Arial" panose="020B0604020202020204" pitchFamily="34" charset="0"/>
              <a:buNone/>
            </a:pPr>
            <a:r>
              <a:rPr lang="en-GB" dirty="0"/>
              <a:t>• How will you collect the evidence you need? </a:t>
            </a:r>
          </a:p>
          <a:p>
            <a:pPr marL="0" marR="0" lvl="0" indent="0" algn="l" defTabSz="61722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 What methods of collecting evidence will best suit the way you work?</a:t>
            </a:r>
          </a:p>
          <a:p>
            <a:pPr algn="l">
              <a:buFont typeface="Arial" panose="020B0604020202020204" pitchFamily="34" charset="0"/>
              <a:buNone/>
            </a:pPr>
            <a:r>
              <a:rPr lang="en-GB" dirty="0"/>
              <a:t>• When – in the lifetime of the project – will you use these methods?</a:t>
            </a:r>
          </a:p>
          <a:p>
            <a:pPr algn="l">
              <a:buFont typeface="Arial" panose="020B0604020202020204" pitchFamily="34" charset="0"/>
              <a:buChar char="•"/>
            </a:pPr>
            <a:endParaRPr lang="en-GB" dirty="0"/>
          </a:p>
          <a:p>
            <a:pPr algn="l">
              <a:buFont typeface="Arial" panose="020B0604020202020204" pitchFamily="34" charset="0"/>
              <a:buNone/>
            </a:pPr>
            <a:r>
              <a:rPr lang="en-GB" dirty="0"/>
              <a:t>You need to make sure that you choose systems that are appropriate to the size of your project and the resources you have available</a:t>
            </a:r>
            <a:r>
              <a:rPr lang="en-GB" b="0" i="0" dirty="0">
                <a:solidFill>
                  <a:srgbClr val="333333"/>
                </a:solidFill>
                <a:effectLst/>
                <a:latin typeface="caecilia-sans-text"/>
              </a:rPr>
              <a:t>.</a:t>
            </a:r>
            <a:endParaRPr lang="en-GB" dirty="0"/>
          </a:p>
          <a:p>
            <a:pPr algn="l">
              <a:buFont typeface="Arial" panose="020B0604020202020204" pitchFamily="34" charset="0"/>
              <a:buChar char="•"/>
            </a:pPr>
            <a:endParaRPr lang="en-GB" b="0" i="0" dirty="0">
              <a:solidFill>
                <a:srgbClr val="333333"/>
              </a:solidFill>
              <a:effectLst/>
              <a:latin typeface="caecilia-sans-text"/>
            </a:endParaRPr>
          </a:p>
          <a:p>
            <a:pPr algn="l">
              <a:buFont typeface="Arial" panose="020B0604020202020204" pitchFamily="34" charset="0"/>
              <a:buNone/>
            </a:pPr>
            <a:r>
              <a:rPr lang="en-GB" b="0" i="0" dirty="0">
                <a:solidFill>
                  <a:srgbClr val="333333"/>
                </a:solidFill>
                <a:effectLst/>
                <a:latin typeface="caecilia-sans-text"/>
              </a:rPr>
              <a:t>Involving others</a:t>
            </a:r>
          </a:p>
          <a:p>
            <a:pPr algn="l"/>
            <a:r>
              <a:rPr lang="en-GB" b="0" i="0" dirty="0">
                <a:solidFill>
                  <a:srgbClr val="333333"/>
                </a:solidFill>
                <a:effectLst/>
                <a:latin typeface="caecilia-sans-text"/>
              </a:rPr>
              <a:t>Once you’ve figured out what learning you’ll focus on, you should think about who should be involved. It’s up to you to decide who is best to involve in your evaluation, but it could include:</a:t>
            </a:r>
          </a:p>
          <a:p>
            <a:pPr algn="l">
              <a:buFont typeface="Arial" panose="020B0604020202020204" pitchFamily="34" charset="0"/>
              <a:buChar char="•"/>
            </a:pPr>
            <a:r>
              <a:rPr lang="en-GB" b="0" i="0" dirty="0">
                <a:solidFill>
                  <a:srgbClr val="333333"/>
                </a:solidFill>
                <a:effectLst/>
                <a:latin typeface="caecilia-sans-text"/>
              </a:rPr>
              <a:t>staff</a:t>
            </a:r>
          </a:p>
          <a:p>
            <a:pPr algn="l">
              <a:buFont typeface="Arial" panose="020B0604020202020204" pitchFamily="34" charset="0"/>
              <a:buChar char="•"/>
            </a:pPr>
            <a:r>
              <a:rPr lang="en-GB" b="0" i="0" dirty="0">
                <a:solidFill>
                  <a:srgbClr val="333333"/>
                </a:solidFill>
                <a:effectLst/>
                <a:latin typeface="caecilia-sans-text"/>
              </a:rPr>
              <a:t>volunteers</a:t>
            </a:r>
          </a:p>
          <a:p>
            <a:pPr algn="l">
              <a:buFont typeface="Arial" panose="020B0604020202020204" pitchFamily="34" charset="0"/>
              <a:buChar char="•"/>
            </a:pPr>
            <a:r>
              <a:rPr lang="en-GB" b="0" i="0" dirty="0">
                <a:solidFill>
                  <a:srgbClr val="333333"/>
                </a:solidFill>
                <a:effectLst/>
                <a:latin typeface="caecilia-sans-text"/>
              </a:rPr>
              <a:t>Service users</a:t>
            </a:r>
          </a:p>
          <a:p>
            <a:pPr algn="l">
              <a:buFont typeface="Arial" panose="020B0604020202020204" pitchFamily="34" charset="0"/>
              <a:buChar char="•"/>
            </a:pPr>
            <a:r>
              <a:rPr lang="en-GB" b="0" i="0" dirty="0">
                <a:solidFill>
                  <a:srgbClr val="333333"/>
                </a:solidFill>
                <a:effectLst/>
                <a:latin typeface="caecilia-sans-text"/>
              </a:rPr>
              <a:t>people from your community</a:t>
            </a:r>
          </a:p>
          <a:p>
            <a:pPr algn="l">
              <a:buFont typeface="Arial" panose="020B0604020202020204" pitchFamily="34" charset="0"/>
              <a:buChar char="•"/>
            </a:pPr>
            <a:r>
              <a:rPr lang="en-GB" b="0" i="0" dirty="0">
                <a:solidFill>
                  <a:srgbClr val="333333"/>
                </a:solidFill>
                <a:effectLst/>
                <a:latin typeface="caecilia-sans-text"/>
              </a:rPr>
              <a:t>your project partners</a:t>
            </a:r>
          </a:p>
          <a:p>
            <a:pPr algn="l">
              <a:buFont typeface="Arial" panose="020B0604020202020204" pitchFamily="34" charset="0"/>
              <a:buChar char="•"/>
            </a:pPr>
            <a:r>
              <a:rPr lang="en-GB" b="0" i="0" dirty="0">
                <a:solidFill>
                  <a:srgbClr val="333333"/>
                </a:solidFill>
                <a:effectLst/>
                <a:latin typeface="caecilia-sans-text"/>
              </a:rPr>
              <a:t>other organisations doing similar work</a:t>
            </a:r>
          </a:p>
          <a:p>
            <a:pPr algn="l">
              <a:buFont typeface="Arial" panose="020B0604020202020204" pitchFamily="34" charset="0"/>
              <a:buChar char="•"/>
            </a:pPr>
            <a:r>
              <a:rPr lang="en-GB" b="0" i="0" dirty="0">
                <a:solidFill>
                  <a:srgbClr val="333333"/>
                </a:solidFill>
                <a:effectLst/>
                <a:latin typeface="caecilia-sans-text"/>
              </a:rPr>
              <a:t>commissioners</a:t>
            </a:r>
          </a:p>
          <a:p>
            <a:pPr algn="l">
              <a:buFont typeface="Arial" panose="020B0604020202020204" pitchFamily="34" charset="0"/>
              <a:buChar char="•"/>
            </a:pPr>
            <a:r>
              <a:rPr lang="en-GB" b="0" i="0" dirty="0">
                <a:solidFill>
                  <a:srgbClr val="333333"/>
                </a:solidFill>
                <a:effectLst/>
                <a:latin typeface="caecilia-sans-text"/>
              </a:rPr>
              <a:t>funders</a:t>
            </a:r>
          </a:p>
          <a:p>
            <a:pPr algn="l">
              <a:buFont typeface="Arial" panose="020B0604020202020204" pitchFamily="34" charset="0"/>
              <a:buChar char="•"/>
            </a:pPr>
            <a:r>
              <a:rPr lang="en-GB" b="0" i="0" dirty="0">
                <a:solidFill>
                  <a:srgbClr val="333333"/>
                </a:solidFill>
                <a:effectLst/>
                <a:latin typeface="caecilia-sans-text"/>
              </a:rPr>
              <a:t>your local authority</a:t>
            </a:r>
          </a:p>
          <a:p>
            <a:pPr algn="l">
              <a:buFont typeface="Arial" panose="020B0604020202020204" pitchFamily="34" charset="0"/>
              <a:buChar char="•"/>
            </a:pPr>
            <a:endParaRPr lang="en-GB" b="0" i="0" dirty="0">
              <a:solidFill>
                <a:srgbClr val="333333"/>
              </a:solidFill>
              <a:effectLst/>
              <a:latin typeface="caecilia-sans-text"/>
            </a:endParaRPr>
          </a:p>
          <a:p>
            <a:pPr marL="0" marR="0" lvl="0" indent="0" algn="l" defTabSz="61722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333333"/>
                </a:solidFill>
                <a:effectLst/>
                <a:latin typeface="caecilia-sans-text"/>
              </a:rPr>
              <a:t>You should always talk to the people involved in your project to help you decide what learning to focus on. </a:t>
            </a:r>
          </a:p>
          <a:p>
            <a:pPr marL="0" marR="0" lvl="0" indent="0" algn="l" defTabSz="61722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algn="l">
              <a:buFont typeface="Arial" panose="020B0604020202020204" pitchFamily="34" charset="0"/>
              <a:buNone/>
            </a:pPr>
            <a:r>
              <a:rPr lang="en-GB" b="0" i="0" dirty="0">
                <a:solidFill>
                  <a:srgbClr val="333333"/>
                </a:solidFill>
                <a:effectLst/>
                <a:latin typeface="caecilia-sans-text"/>
              </a:rPr>
              <a:t>Project participants have a lot to contribute and involving them in evaluation can give them a sense of ownership. </a:t>
            </a:r>
            <a:r>
              <a:rPr lang="en-GB" dirty="0"/>
              <a:t>Project participants are often the best people to highlight important issues about work of the project to professionals. Some can act as representatives in meetings with staff in evaluation processes and may partake in project steering groups, where you can bring people together to discuss ideas and issues, share knowledge, and build understanding within and between communities.</a:t>
            </a:r>
            <a:endParaRPr lang="en-GB" b="0" i="0" dirty="0">
              <a:solidFill>
                <a:srgbClr val="333333"/>
              </a:solidFill>
              <a:effectLst/>
              <a:latin typeface="caecilia-sans-text"/>
            </a:endParaRPr>
          </a:p>
          <a:p>
            <a:pPr algn="l">
              <a:buFont typeface="Arial" panose="020B0604020202020204" pitchFamily="34" charset="0"/>
              <a:buChar char="•"/>
            </a:pPr>
            <a:endParaRPr lang="en-GB" b="0" i="0" dirty="0">
              <a:solidFill>
                <a:srgbClr val="333333"/>
              </a:solidFill>
              <a:effectLst/>
              <a:latin typeface="caecilia-sans-text"/>
            </a:endParaRPr>
          </a:p>
          <a:p>
            <a:pPr algn="l">
              <a:buFont typeface="Arial" panose="020B0604020202020204" pitchFamily="34" charset="0"/>
              <a:buNone/>
            </a:pPr>
            <a:r>
              <a:rPr lang="en-GB" b="0" i="0" dirty="0">
                <a:solidFill>
                  <a:srgbClr val="333333"/>
                </a:solidFill>
                <a:effectLst/>
                <a:latin typeface="caecilia-sans-text"/>
              </a:rPr>
              <a:t>External evaluation - </a:t>
            </a:r>
            <a:r>
              <a:rPr lang="en-GB" dirty="0"/>
              <a:t>in order to gather independent advice and constructive criticism you may want to call on the advice of an external evaluator. You’ll still need to work out your aims, objectives and outcomes, and set milestones and time-scales.</a:t>
            </a:r>
            <a:endParaRPr lang="en-GB" b="0" i="0" dirty="0">
              <a:solidFill>
                <a:srgbClr val="333333"/>
              </a:solidFill>
              <a:effectLst/>
              <a:latin typeface="caecilia-sans-text"/>
            </a:endParaRPr>
          </a:p>
          <a:p>
            <a:pPr algn="l">
              <a:buFont typeface="Arial" panose="020B0604020202020204" pitchFamily="34" charset="0"/>
              <a:buNone/>
            </a:pPr>
            <a:endParaRPr lang="en-GB" b="0" i="0" dirty="0">
              <a:solidFill>
                <a:srgbClr val="333333"/>
              </a:solidFill>
              <a:effectLst/>
              <a:latin typeface="caecilia-sans-text"/>
            </a:endParaRPr>
          </a:p>
          <a:p>
            <a:pPr algn="l">
              <a:buFont typeface="Arial" panose="020B0604020202020204" pitchFamily="34" charset="0"/>
              <a:buNone/>
            </a:pPr>
            <a:endParaRPr lang="en-GB" b="0" i="0" dirty="0">
              <a:solidFill>
                <a:srgbClr val="333333"/>
              </a:solidFill>
              <a:effectLst/>
              <a:latin typeface="caecilia-sans-text"/>
            </a:endParaRPr>
          </a:p>
          <a:p>
            <a:pPr algn="l"/>
            <a:endParaRPr lang="en-GB" dirty="0"/>
          </a:p>
        </p:txBody>
      </p:sp>
      <p:sp>
        <p:nvSpPr>
          <p:cNvPr id="4" name="Footer Placeholder 3"/>
          <p:cNvSpPr>
            <a:spLocks noGrp="1"/>
          </p:cNvSpPr>
          <p:nvPr>
            <p:ph type="ftr" sz="quarter" idx="4"/>
          </p:nvPr>
        </p:nvSpPr>
        <p:spPr/>
        <p:txBody>
          <a:bodyPr/>
          <a:lstStyle/>
          <a:p>
            <a:r>
              <a:rPr lang="en-GB"/>
              <a:t>The National Lottery Community Fund - Meet the Funder</a:t>
            </a:r>
            <a:endParaRPr lang="en-US"/>
          </a:p>
        </p:txBody>
      </p:sp>
      <p:sp>
        <p:nvSpPr>
          <p:cNvPr id="5" name="Slide Number Placeholder 4"/>
          <p:cNvSpPr>
            <a:spLocks noGrp="1"/>
          </p:cNvSpPr>
          <p:nvPr>
            <p:ph type="sldNum" sz="quarter" idx="5"/>
          </p:nvPr>
        </p:nvSpPr>
        <p:spPr/>
        <p:txBody>
          <a:bodyPr/>
          <a:lstStyle/>
          <a:p>
            <a:fld id="{304EE8F0-8632-F44A-B2EE-0131CA82EE61}" type="slidenum">
              <a:rPr lang="en-US" smtClean="0"/>
              <a:t>7</a:t>
            </a:fld>
            <a:endParaRPr lang="en-US"/>
          </a:p>
        </p:txBody>
      </p:sp>
    </p:spTree>
    <p:extLst>
      <p:ext uri="{BB962C8B-B14F-4D97-AF65-F5344CB8AC3E}">
        <p14:creationId xmlns:p14="http://schemas.microsoft.com/office/powerpoint/2010/main" val="1351606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900" dirty="0"/>
              <a:t>It can be useful to include details such as:</a:t>
            </a:r>
          </a:p>
          <a:p>
            <a:pPr>
              <a:lnSpc>
                <a:spcPct val="150000"/>
              </a:lnSpc>
            </a:pPr>
            <a:r>
              <a:rPr lang="en-GB" sz="900" dirty="0"/>
              <a:t>• the number of people involved in the project as participants; </a:t>
            </a:r>
          </a:p>
          <a:p>
            <a:pPr marL="0" marR="0" lvl="0" indent="0" algn="l" defTabSz="617220" rtl="0" eaLnBrk="1" fontAlgn="auto" latinLnBrk="0" hangingPunct="1">
              <a:lnSpc>
                <a:spcPct val="150000"/>
              </a:lnSpc>
              <a:spcBef>
                <a:spcPts val="0"/>
              </a:spcBef>
              <a:spcAft>
                <a:spcPts val="0"/>
              </a:spcAft>
              <a:buClrTx/>
              <a:buSzTx/>
              <a:buFontTx/>
              <a:buNone/>
              <a:tabLst/>
              <a:defRPr/>
            </a:pPr>
            <a:r>
              <a:rPr lang="en-GB" sz="900" dirty="0"/>
              <a:t>• the work of the project – the activities delivered; - </a:t>
            </a:r>
            <a:r>
              <a:rPr lang="en-GB" sz="900" b="0" i="0" dirty="0">
                <a:solidFill>
                  <a:srgbClr val="000000"/>
                </a:solidFill>
                <a:effectLst/>
                <a:latin typeface="-apple-system"/>
              </a:rPr>
              <a:t>It’s okay to change things. And if they have it’d be good to know why.</a:t>
            </a:r>
          </a:p>
          <a:p>
            <a:pPr>
              <a:lnSpc>
                <a:spcPct val="150000"/>
              </a:lnSpc>
            </a:pPr>
            <a:r>
              <a:rPr lang="en-GB" sz="900" dirty="0"/>
              <a:t>• constraints - areas where the project has faced obstacles or barriers; </a:t>
            </a:r>
          </a:p>
          <a:p>
            <a:pPr>
              <a:lnSpc>
                <a:spcPct val="150000"/>
              </a:lnSpc>
            </a:pPr>
            <a:r>
              <a:rPr lang="en-GB" sz="900" dirty="0"/>
              <a:t>• problems encountered and how you have dealt with them; </a:t>
            </a:r>
          </a:p>
          <a:p>
            <a:pPr marL="0" marR="0" lvl="0" indent="0" algn="l" defTabSz="617220" rtl="0" eaLnBrk="1" fontAlgn="auto" latinLnBrk="0" hangingPunct="1">
              <a:lnSpc>
                <a:spcPct val="150000"/>
              </a:lnSpc>
              <a:spcBef>
                <a:spcPts val="0"/>
              </a:spcBef>
              <a:spcAft>
                <a:spcPts val="0"/>
              </a:spcAft>
              <a:buClrTx/>
              <a:buSzTx/>
              <a:buFontTx/>
              <a:buNone/>
              <a:tabLst/>
              <a:defRPr/>
            </a:pPr>
            <a:r>
              <a:rPr lang="en-GB" sz="900" dirty="0"/>
              <a:t>• Community involvement, - If we recognise that people can identify their own needs, in what ways can you empower them to take the reigns on these issues. </a:t>
            </a:r>
            <a:r>
              <a:rPr lang="en-GB" sz="900" b="0" i="0" dirty="0">
                <a:solidFill>
                  <a:srgbClr val="000000"/>
                </a:solidFill>
                <a:effectLst/>
                <a:latin typeface="-apple-system"/>
              </a:rPr>
              <a:t>Are you doing something really well or unusual to involve the community?</a:t>
            </a:r>
            <a:endParaRPr lang="en-GB" sz="900" dirty="0"/>
          </a:p>
          <a:p>
            <a:pPr>
              <a:lnSpc>
                <a:spcPct val="150000"/>
              </a:lnSpc>
            </a:pPr>
            <a:r>
              <a:rPr lang="en-GB" sz="900" dirty="0"/>
              <a:t>• the views of the participants – looking at what they have learned or liked about the project; how the project has helped them individually, within their families or community and the wider society; </a:t>
            </a:r>
          </a:p>
          <a:p>
            <a:pPr>
              <a:lnSpc>
                <a:spcPct val="150000"/>
              </a:lnSpc>
            </a:pPr>
            <a:r>
              <a:rPr lang="en-GB" sz="900" dirty="0"/>
              <a:t>• the views of partners and agencies who have a special interest in the project; </a:t>
            </a:r>
          </a:p>
          <a:p>
            <a:pPr marL="0" marR="0" lvl="0" indent="0" algn="l" defTabSz="617220" rtl="0" eaLnBrk="1" fontAlgn="auto" latinLnBrk="0" hangingPunct="1">
              <a:lnSpc>
                <a:spcPct val="150000"/>
              </a:lnSpc>
              <a:spcBef>
                <a:spcPts val="0"/>
              </a:spcBef>
              <a:spcAft>
                <a:spcPts val="0"/>
              </a:spcAft>
              <a:buClrTx/>
              <a:buSzTx/>
              <a:buFontTx/>
              <a:buNone/>
              <a:tabLst/>
              <a:defRPr/>
            </a:pPr>
            <a:r>
              <a:rPr lang="en-GB" sz="900" dirty="0"/>
              <a:t>• good practice – what has worked well? </a:t>
            </a:r>
            <a:r>
              <a:rPr lang="en-GB" sz="900" b="0" i="0" dirty="0">
                <a:solidFill>
                  <a:srgbClr val="000000"/>
                </a:solidFill>
                <a:effectLst/>
                <a:latin typeface="-apple-system"/>
              </a:rPr>
              <a:t>Whether things have or haven’t gone well, we like to know if you’re using this learning to help yourselves or other organisations.</a:t>
            </a:r>
            <a:endParaRPr lang="en-GB" sz="900" dirty="0"/>
          </a:p>
          <a:p>
            <a:pPr marL="0" marR="0" lvl="0" indent="0" algn="l" defTabSz="617220" rtl="0" eaLnBrk="1" fontAlgn="auto" latinLnBrk="0" hangingPunct="1">
              <a:lnSpc>
                <a:spcPct val="150000"/>
              </a:lnSpc>
              <a:spcBef>
                <a:spcPts val="0"/>
              </a:spcBef>
              <a:spcAft>
                <a:spcPts val="0"/>
              </a:spcAft>
              <a:buClrTx/>
              <a:buSzTx/>
              <a:buFontTx/>
              <a:buNone/>
              <a:tabLst/>
              <a:defRPr/>
            </a:pPr>
            <a:r>
              <a:rPr lang="en-GB" sz="900" dirty="0"/>
              <a:t>• impact – how your project has made a difference; </a:t>
            </a:r>
            <a:r>
              <a:rPr lang="en-GB" sz="900" b="0" i="0" dirty="0">
                <a:solidFill>
                  <a:srgbClr val="000000"/>
                </a:solidFill>
                <a:effectLst/>
                <a:latin typeface="-apple-system"/>
              </a:rPr>
              <a:t>How you’re progressing toward the original goals of the project. What evidence you have to show they’ve made a difference. You can think about impact not only in terms of the </a:t>
            </a:r>
            <a:r>
              <a:rPr lang="en-GB" sz="900" dirty="0"/>
              <a:t>benefits to individual service users but also to groups and wider communities; </a:t>
            </a:r>
          </a:p>
          <a:p>
            <a:pPr>
              <a:lnSpc>
                <a:spcPct val="150000"/>
              </a:lnSpc>
            </a:pPr>
            <a:r>
              <a:rPr lang="en-GB" sz="900" dirty="0"/>
              <a:t>• Unexpected consequences; </a:t>
            </a:r>
          </a:p>
          <a:p>
            <a:pPr>
              <a:lnSpc>
                <a:spcPct val="150000"/>
              </a:lnSpc>
            </a:pPr>
            <a:r>
              <a:rPr lang="en-GB" sz="900" dirty="0"/>
              <a:t>• Evidence of value for money – Numbers of beneficiaries, social value gains etc</a:t>
            </a:r>
          </a:p>
          <a:p>
            <a:pPr marL="0" marR="0" lvl="0" indent="0" algn="l" defTabSz="617220" rtl="0" eaLnBrk="1" fontAlgn="auto" latinLnBrk="0" hangingPunct="1">
              <a:lnSpc>
                <a:spcPct val="150000"/>
              </a:lnSpc>
              <a:spcBef>
                <a:spcPts val="0"/>
              </a:spcBef>
              <a:spcAft>
                <a:spcPts val="0"/>
              </a:spcAft>
              <a:buClrTx/>
              <a:buSzTx/>
              <a:buFontTx/>
              <a:buNone/>
              <a:tabLst/>
              <a:defRPr/>
            </a:pPr>
            <a:r>
              <a:rPr lang="en-GB" sz="900" dirty="0">
                <a:latin typeface="+mn-lt"/>
              </a:rPr>
              <a:t>Spend – </a:t>
            </a:r>
            <a:r>
              <a:rPr lang="en-GB" sz="1000" b="0" i="0" dirty="0">
                <a:solidFill>
                  <a:srgbClr val="000000"/>
                </a:solidFill>
                <a:effectLst/>
                <a:latin typeface="-apple-system"/>
              </a:rPr>
              <a:t>If not spent as planned, it would be good to find out why.</a:t>
            </a:r>
            <a:endParaRPr lang="en-GB" sz="900" b="0" i="0" dirty="0">
              <a:solidFill>
                <a:srgbClr val="181818"/>
              </a:solidFill>
              <a:effectLst/>
              <a:latin typeface="-apple-system"/>
            </a:endParaRPr>
          </a:p>
          <a:p>
            <a:pPr>
              <a:lnSpc>
                <a:spcPct val="150000"/>
              </a:lnSpc>
            </a:pPr>
            <a:endParaRPr lang="en-GB" sz="1000" dirty="0">
              <a:latin typeface="+mn-lt"/>
            </a:endParaRPr>
          </a:p>
          <a:p>
            <a:pPr algn="l">
              <a:lnSpc>
                <a:spcPct val="150000"/>
              </a:lnSpc>
            </a:pPr>
            <a:endParaRPr lang="en-GB" sz="1000" dirty="0">
              <a:latin typeface="+mn-lt"/>
            </a:endParaRPr>
          </a:p>
          <a:p>
            <a:endParaRPr lang="en-GB" dirty="0"/>
          </a:p>
        </p:txBody>
      </p:sp>
      <p:sp>
        <p:nvSpPr>
          <p:cNvPr id="4" name="Footer Placeholder 3"/>
          <p:cNvSpPr>
            <a:spLocks noGrp="1"/>
          </p:cNvSpPr>
          <p:nvPr>
            <p:ph type="ftr" sz="quarter" idx="4"/>
          </p:nvPr>
        </p:nvSpPr>
        <p:spPr/>
        <p:txBody>
          <a:bodyPr/>
          <a:lstStyle/>
          <a:p>
            <a:r>
              <a:rPr lang="en-GB"/>
              <a:t>The National Lottery Community Fund - Meet the Funder</a:t>
            </a:r>
            <a:endParaRPr lang="en-US"/>
          </a:p>
        </p:txBody>
      </p:sp>
      <p:sp>
        <p:nvSpPr>
          <p:cNvPr id="5" name="Slide Number Placeholder 4"/>
          <p:cNvSpPr>
            <a:spLocks noGrp="1"/>
          </p:cNvSpPr>
          <p:nvPr>
            <p:ph type="sldNum" sz="quarter" idx="5"/>
          </p:nvPr>
        </p:nvSpPr>
        <p:spPr/>
        <p:txBody>
          <a:bodyPr/>
          <a:lstStyle/>
          <a:p>
            <a:fld id="{304EE8F0-8632-F44A-B2EE-0131CA82EE61}" type="slidenum">
              <a:rPr lang="en-US" smtClean="0"/>
              <a:t>8</a:t>
            </a:fld>
            <a:endParaRPr lang="en-US"/>
          </a:p>
        </p:txBody>
      </p:sp>
    </p:spTree>
    <p:extLst>
      <p:ext uri="{BB962C8B-B14F-4D97-AF65-F5344CB8AC3E}">
        <p14:creationId xmlns:p14="http://schemas.microsoft.com/office/powerpoint/2010/main" val="840916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17220" rtl="0" eaLnBrk="1" fontAlgn="auto" latinLnBrk="0" hangingPunct="1">
              <a:lnSpc>
                <a:spcPct val="100000"/>
              </a:lnSpc>
              <a:spcBef>
                <a:spcPts val="0"/>
              </a:spcBef>
              <a:spcAft>
                <a:spcPts val="0"/>
              </a:spcAft>
              <a:buClrTx/>
              <a:buSzTx/>
              <a:buFontTx/>
              <a:buNone/>
              <a:tabLst/>
              <a:defRPr/>
            </a:pPr>
            <a:r>
              <a:rPr lang="en-GB" dirty="0"/>
              <a:t>If you need support with your monitoring and evaluation, you can speak with West Lancs CVS for advice.</a:t>
            </a:r>
          </a:p>
        </p:txBody>
      </p:sp>
      <p:sp>
        <p:nvSpPr>
          <p:cNvPr id="4" name="Footer Placeholder 3"/>
          <p:cNvSpPr>
            <a:spLocks noGrp="1"/>
          </p:cNvSpPr>
          <p:nvPr>
            <p:ph type="ftr" sz="quarter" idx="4"/>
          </p:nvPr>
        </p:nvSpPr>
        <p:spPr/>
        <p:txBody>
          <a:bodyPr/>
          <a:lstStyle/>
          <a:p>
            <a:r>
              <a:rPr lang="en-GB"/>
              <a:t>The National Lottery Community Fund - Meet the Funder</a:t>
            </a:r>
            <a:endParaRPr lang="en-US"/>
          </a:p>
        </p:txBody>
      </p:sp>
      <p:sp>
        <p:nvSpPr>
          <p:cNvPr id="5" name="Slide Number Placeholder 4"/>
          <p:cNvSpPr>
            <a:spLocks noGrp="1"/>
          </p:cNvSpPr>
          <p:nvPr>
            <p:ph type="sldNum" sz="quarter" idx="5"/>
          </p:nvPr>
        </p:nvSpPr>
        <p:spPr/>
        <p:txBody>
          <a:bodyPr/>
          <a:lstStyle/>
          <a:p>
            <a:fld id="{304EE8F0-8632-F44A-B2EE-0131CA82EE61}" type="slidenum">
              <a:rPr lang="en-US" smtClean="0"/>
              <a:t>9</a:t>
            </a:fld>
            <a:endParaRPr lang="en-US"/>
          </a:p>
        </p:txBody>
      </p:sp>
    </p:spTree>
    <p:extLst>
      <p:ext uri="{BB962C8B-B14F-4D97-AF65-F5344CB8AC3E}">
        <p14:creationId xmlns:p14="http://schemas.microsoft.com/office/powerpoint/2010/main" val="512095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py Chart Right">
    <p:bg>
      <p:bgPr>
        <a:solidFill>
          <a:schemeClr val="bg1"/>
        </a:solidFill>
        <a:effectLst/>
      </p:bgPr>
    </p:bg>
    <p:spTree>
      <p:nvGrpSpPr>
        <p:cNvPr id="1" name=""/>
        <p:cNvGrpSpPr/>
        <p:nvPr/>
      </p:nvGrpSpPr>
      <p:grpSpPr>
        <a:xfrm>
          <a:off x="0" y="0"/>
          <a:ext cx="0" cy="0"/>
          <a:chOff x="0" y="0"/>
          <a:chExt cx="0" cy="0"/>
        </a:xfrm>
      </p:grpSpPr>
      <p:pic>
        <p:nvPicPr>
          <p:cNvPr id="9" name="Picture Placeholder 7" descr="&#10;">
            <a:extLst>
              <a:ext uri="{FF2B5EF4-FFF2-40B4-BE49-F238E27FC236}">
                <a16:creationId xmlns:a16="http://schemas.microsoft.com/office/drawing/2014/main" id="{34B48BA2-78C6-AF45-BB3F-173DCBA4B4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132" t="2447" r="23646" b="5108"/>
          <a:stretch/>
        </p:blipFill>
        <p:spPr>
          <a:xfrm>
            <a:off x="360220" y="425181"/>
            <a:ext cx="2941121" cy="2472521"/>
          </a:xfrm>
          <a:prstGeom prst="roundRect">
            <a:avLst>
              <a:gd name="adj" fmla="val 12707"/>
            </a:avLst>
          </a:prstGeom>
          <a:solidFill>
            <a:schemeClr val="bg1"/>
          </a:solidFill>
        </p:spPr>
      </p:pic>
      <p:pic>
        <p:nvPicPr>
          <p:cNvPr id="11" name="Picture Placeholder 7">
            <a:extLst>
              <a:ext uri="{FF2B5EF4-FFF2-40B4-BE49-F238E27FC236}">
                <a16:creationId xmlns:a16="http://schemas.microsoft.com/office/drawing/2014/main" id="{6B47147F-60BE-0F41-A0A4-2EEDE2D1062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553" t="5250" r="7533" b="5605"/>
          <a:stretch/>
        </p:blipFill>
        <p:spPr>
          <a:xfrm>
            <a:off x="3469815" y="1017507"/>
            <a:ext cx="5482440" cy="4074175"/>
          </a:xfrm>
          <a:prstGeom prst="roundRect">
            <a:avLst>
              <a:gd name="adj" fmla="val 12707"/>
            </a:avLst>
          </a:prstGeom>
          <a:solidFill>
            <a:schemeClr val="bg1"/>
          </a:solidFill>
        </p:spPr>
      </p:pic>
      <p:grpSp>
        <p:nvGrpSpPr>
          <p:cNvPr id="12" name="Group 11">
            <a:extLst>
              <a:ext uri="{FF2B5EF4-FFF2-40B4-BE49-F238E27FC236}">
                <a16:creationId xmlns:a16="http://schemas.microsoft.com/office/drawing/2014/main" id="{625E6E63-7CA9-9740-B47B-FFBDBE45D8DF}"/>
              </a:ext>
            </a:extLst>
          </p:cNvPr>
          <p:cNvGrpSpPr/>
          <p:nvPr userDrawn="1"/>
        </p:nvGrpSpPr>
        <p:grpSpPr>
          <a:xfrm>
            <a:off x="191746" y="3034321"/>
            <a:ext cx="4339604" cy="2613099"/>
            <a:chOff x="-214691" y="320447"/>
            <a:chExt cx="4339604" cy="2613098"/>
          </a:xfrm>
          <a:solidFill>
            <a:schemeClr val="tx2"/>
          </a:solidFill>
        </p:grpSpPr>
        <p:sp>
          <p:nvSpPr>
            <p:cNvPr id="13" name="Rounded Rectangle 12">
              <a:extLst>
                <a:ext uri="{FF2B5EF4-FFF2-40B4-BE49-F238E27FC236}">
                  <a16:creationId xmlns:a16="http://schemas.microsoft.com/office/drawing/2014/main" id="{94428E35-01DA-0E44-9296-363D31B25957}"/>
                </a:ext>
              </a:extLst>
            </p:cNvPr>
            <p:cNvSpPr/>
            <p:nvPr userDrawn="1"/>
          </p:nvSpPr>
          <p:spPr>
            <a:xfrm>
              <a:off x="-214691" y="320447"/>
              <a:ext cx="4339604" cy="261309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15"/>
            </a:p>
          </p:txBody>
        </p:sp>
        <p:sp>
          <p:nvSpPr>
            <p:cNvPr id="14" name="Rectangle 13">
              <a:extLst>
                <a:ext uri="{FF2B5EF4-FFF2-40B4-BE49-F238E27FC236}">
                  <a16:creationId xmlns:a16="http://schemas.microsoft.com/office/drawing/2014/main" id="{3613F15B-3651-594F-BB20-3AD8703EADAB}"/>
                </a:ext>
              </a:extLst>
            </p:cNvPr>
            <p:cNvSpPr/>
            <p:nvPr userDrawn="1"/>
          </p:nvSpPr>
          <p:spPr>
            <a:xfrm>
              <a:off x="3230817" y="320447"/>
              <a:ext cx="894096" cy="15849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15"/>
            </a:p>
          </p:txBody>
        </p:sp>
      </p:grpSp>
      <p:sp>
        <p:nvSpPr>
          <p:cNvPr id="15" name="Text Placeholder 3">
            <a:extLst>
              <a:ext uri="{FF2B5EF4-FFF2-40B4-BE49-F238E27FC236}">
                <a16:creationId xmlns:a16="http://schemas.microsoft.com/office/drawing/2014/main" id="{53B2D57B-A413-ED4C-843D-5F322414FF0A}"/>
              </a:ext>
            </a:extLst>
          </p:cNvPr>
          <p:cNvSpPr>
            <a:spLocks noGrp="1"/>
          </p:cNvSpPr>
          <p:nvPr>
            <p:ph type="body" sz="quarter" idx="15" hasCustomPrompt="1"/>
          </p:nvPr>
        </p:nvSpPr>
        <p:spPr>
          <a:xfrm>
            <a:off x="475760" y="3309055"/>
            <a:ext cx="3830426" cy="1782628"/>
          </a:xfrm>
          <a:prstGeom prst="rect">
            <a:avLst/>
          </a:prstGeom>
        </p:spPr>
        <p:txBody>
          <a:bodyPr>
            <a:noAutofit/>
          </a:bodyPr>
          <a:lstStyle>
            <a:lvl1pPr>
              <a:lnSpc>
                <a:spcPts val="2835"/>
              </a:lnSpc>
              <a:defRPr sz="3500" b="1" i="0">
                <a:solidFill>
                  <a:schemeClr val="bg1"/>
                </a:solidFill>
                <a:latin typeface="Rockwell" panose="02060603020205020403" pitchFamily="18" charset="77"/>
              </a:defRPr>
            </a:lvl1pPr>
            <a:lvl2pPr>
              <a:defRPr sz="3600" b="1" i="0">
                <a:latin typeface="Rockwell Std" panose="02060603030405020103" pitchFamily="18" charset="0"/>
              </a:defRPr>
            </a:lvl2pPr>
            <a:lvl3pPr>
              <a:defRPr sz="3600" b="1" i="0">
                <a:latin typeface="Rockwell Std" panose="02060603030405020103" pitchFamily="18" charset="0"/>
              </a:defRPr>
            </a:lvl3pPr>
            <a:lvl4pPr>
              <a:defRPr sz="3600" b="1" i="0">
                <a:latin typeface="Rockwell Std" panose="02060603030405020103" pitchFamily="18" charset="0"/>
              </a:defRPr>
            </a:lvl4pPr>
            <a:lvl5pPr>
              <a:defRPr sz="3600" b="1" i="0">
                <a:latin typeface="Rockwell Std" panose="02060603030405020103" pitchFamily="18" charset="0"/>
              </a:defRPr>
            </a:lvl5pPr>
          </a:lstStyle>
          <a:p>
            <a:r>
              <a:rPr lang="en-US"/>
              <a:t>Document title, Rockwell 35pt bd</a:t>
            </a:r>
          </a:p>
        </p:txBody>
      </p:sp>
      <p:sp>
        <p:nvSpPr>
          <p:cNvPr id="16" name="Rounded Rectangle 15">
            <a:extLst>
              <a:ext uri="{FF2B5EF4-FFF2-40B4-BE49-F238E27FC236}">
                <a16:creationId xmlns:a16="http://schemas.microsoft.com/office/drawing/2014/main" id="{B7853BD9-307F-0D40-BBB0-EF08000C916E}"/>
              </a:ext>
            </a:extLst>
          </p:cNvPr>
          <p:cNvSpPr/>
          <p:nvPr userDrawn="1"/>
        </p:nvSpPr>
        <p:spPr>
          <a:xfrm>
            <a:off x="8682914" y="3911902"/>
            <a:ext cx="771173" cy="786111"/>
          </a:xfrm>
          <a:prstGeom prst="roundRect">
            <a:avLst/>
          </a:prstGeom>
          <a:solidFill>
            <a:srgbClr val="33B7B7">
              <a:alpha val="8957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5"/>
          </a:p>
        </p:txBody>
      </p:sp>
      <p:pic>
        <p:nvPicPr>
          <p:cNvPr id="17" name="Picture 16">
            <a:extLst>
              <a:ext uri="{FF2B5EF4-FFF2-40B4-BE49-F238E27FC236}">
                <a16:creationId xmlns:a16="http://schemas.microsoft.com/office/drawing/2014/main" id="{37F50CC8-AAFC-954F-8BDA-3A869A83B1B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329301" y="5465447"/>
            <a:ext cx="2814699" cy="1375944"/>
          </a:xfrm>
          <a:prstGeom prst="rect">
            <a:avLst/>
          </a:prstGeom>
        </p:spPr>
      </p:pic>
      <p:grpSp>
        <p:nvGrpSpPr>
          <p:cNvPr id="19" name="Group 18">
            <a:extLst>
              <a:ext uri="{FF2B5EF4-FFF2-40B4-BE49-F238E27FC236}">
                <a16:creationId xmlns:a16="http://schemas.microsoft.com/office/drawing/2014/main" id="{B5CBFC35-BB7E-844F-9823-9B9D0985E516}"/>
              </a:ext>
            </a:extLst>
          </p:cNvPr>
          <p:cNvGrpSpPr/>
          <p:nvPr userDrawn="1"/>
        </p:nvGrpSpPr>
        <p:grpSpPr>
          <a:xfrm>
            <a:off x="2484136" y="5258927"/>
            <a:ext cx="2927055" cy="1375944"/>
            <a:chOff x="2484136" y="5258927"/>
            <a:chExt cx="2927055" cy="1375944"/>
          </a:xfrm>
        </p:grpSpPr>
        <p:sp>
          <p:nvSpPr>
            <p:cNvPr id="20" name="Rounded Rectangle 19">
              <a:extLst>
                <a:ext uri="{FF2B5EF4-FFF2-40B4-BE49-F238E27FC236}">
                  <a16:creationId xmlns:a16="http://schemas.microsoft.com/office/drawing/2014/main" id="{398FCE3F-850B-5749-B005-3B2CAD81ECC9}"/>
                </a:ext>
              </a:extLst>
            </p:cNvPr>
            <p:cNvSpPr/>
            <p:nvPr userDrawn="1"/>
          </p:nvSpPr>
          <p:spPr>
            <a:xfrm>
              <a:off x="2484136" y="5258927"/>
              <a:ext cx="2927055" cy="137594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15"/>
            </a:p>
          </p:txBody>
        </p:sp>
        <p:sp>
          <p:nvSpPr>
            <p:cNvPr id="21" name="Rectangle 20">
              <a:extLst>
                <a:ext uri="{FF2B5EF4-FFF2-40B4-BE49-F238E27FC236}">
                  <a16:creationId xmlns:a16="http://schemas.microsoft.com/office/drawing/2014/main" id="{64445927-2647-AE45-9292-A06065282E2E}"/>
                </a:ext>
              </a:extLst>
            </p:cNvPr>
            <p:cNvSpPr/>
            <p:nvPr userDrawn="1"/>
          </p:nvSpPr>
          <p:spPr>
            <a:xfrm>
              <a:off x="4808125" y="5258927"/>
              <a:ext cx="603066" cy="8345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15"/>
            </a:p>
          </p:txBody>
        </p:sp>
      </p:grpSp>
      <p:sp>
        <p:nvSpPr>
          <p:cNvPr id="22" name="Text Placeholder 5">
            <a:extLst>
              <a:ext uri="{FF2B5EF4-FFF2-40B4-BE49-F238E27FC236}">
                <a16:creationId xmlns:a16="http://schemas.microsoft.com/office/drawing/2014/main" id="{7C2ABE26-F4F6-5041-91B1-D7670E29CD2A}"/>
              </a:ext>
            </a:extLst>
          </p:cNvPr>
          <p:cNvSpPr>
            <a:spLocks noGrp="1"/>
          </p:cNvSpPr>
          <p:nvPr>
            <p:ph type="body" sz="quarter" idx="16" hasCustomPrompt="1"/>
          </p:nvPr>
        </p:nvSpPr>
        <p:spPr>
          <a:xfrm>
            <a:off x="2608633" y="5494160"/>
            <a:ext cx="2255372" cy="371381"/>
          </a:xfrm>
          <a:prstGeom prst="rect">
            <a:avLst/>
          </a:prstGeom>
        </p:spPr>
        <p:txBody>
          <a:bodyPr>
            <a:noAutofit/>
          </a:bodyPr>
          <a:lstStyle>
            <a:lvl1pPr>
              <a:defRPr sz="1351" b="0" i="0">
                <a:solidFill>
                  <a:schemeClr val="bg1"/>
                </a:solidFill>
                <a:latin typeface="Trebuchet MS" panose="020B0703020202090204" pitchFamily="34" charset="0"/>
              </a:defRPr>
            </a:lvl1pPr>
          </a:lstStyle>
          <a:p>
            <a:pPr lvl="0"/>
            <a:r>
              <a:rPr lang="en-US"/>
              <a:t>Sub </a:t>
            </a:r>
            <a:r>
              <a:rPr lang="en-US" err="1"/>
              <a:t>title,Trebuchet</a:t>
            </a:r>
            <a:r>
              <a:rPr lang="en-US"/>
              <a:t> 24pt</a:t>
            </a:r>
          </a:p>
        </p:txBody>
      </p:sp>
      <p:sp>
        <p:nvSpPr>
          <p:cNvPr id="23" name="Rounded Rectangle 22">
            <a:extLst>
              <a:ext uri="{FF2B5EF4-FFF2-40B4-BE49-F238E27FC236}">
                <a16:creationId xmlns:a16="http://schemas.microsoft.com/office/drawing/2014/main" id="{AA73ECF6-6C6C-5E44-A67B-1A4781BBB377}"/>
              </a:ext>
            </a:extLst>
          </p:cNvPr>
          <p:cNvSpPr/>
          <p:nvPr userDrawn="1"/>
        </p:nvSpPr>
        <p:spPr>
          <a:xfrm>
            <a:off x="-371634" y="6386745"/>
            <a:ext cx="771173" cy="786111"/>
          </a:xfrm>
          <a:prstGeom prst="roundRect">
            <a:avLst/>
          </a:prstGeom>
          <a:solidFill>
            <a:schemeClr val="accent5">
              <a:alpha val="8957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5"/>
          </a:p>
        </p:txBody>
      </p:sp>
      <p:sp>
        <p:nvSpPr>
          <p:cNvPr id="24" name="Text Placeholder 5">
            <a:extLst>
              <a:ext uri="{FF2B5EF4-FFF2-40B4-BE49-F238E27FC236}">
                <a16:creationId xmlns:a16="http://schemas.microsoft.com/office/drawing/2014/main" id="{26D7C0AA-3B80-1D44-9E88-2514F7E40D72}"/>
              </a:ext>
            </a:extLst>
          </p:cNvPr>
          <p:cNvSpPr>
            <a:spLocks noGrp="1"/>
          </p:cNvSpPr>
          <p:nvPr>
            <p:ph type="body" sz="quarter" idx="17" hasCustomPrompt="1"/>
          </p:nvPr>
        </p:nvSpPr>
        <p:spPr>
          <a:xfrm>
            <a:off x="2625109" y="5988430"/>
            <a:ext cx="2255372" cy="371381"/>
          </a:xfrm>
          <a:prstGeom prst="rect">
            <a:avLst/>
          </a:prstGeom>
        </p:spPr>
        <p:txBody>
          <a:bodyPr>
            <a:noAutofit/>
          </a:bodyPr>
          <a:lstStyle>
            <a:lvl1pPr>
              <a:defRPr sz="1351" b="0" i="0">
                <a:solidFill>
                  <a:schemeClr val="bg1"/>
                </a:solidFill>
                <a:latin typeface="Trebuchet MS" panose="020B0703020202090204" pitchFamily="34" charset="0"/>
              </a:defRPr>
            </a:lvl1pPr>
          </a:lstStyle>
          <a:p>
            <a:pPr lvl="0"/>
            <a:r>
              <a:rPr lang="en-US"/>
              <a:t>Sub </a:t>
            </a:r>
            <a:r>
              <a:rPr lang="en-US" err="1"/>
              <a:t>title,Trebuchet</a:t>
            </a:r>
            <a:r>
              <a:rPr lang="en-US"/>
              <a:t> 24pt</a:t>
            </a:r>
          </a:p>
        </p:txBody>
      </p:sp>
    </p:spTree>
    <p:extLst>
      <p:ext uri="{BB962C8B-B14F-4D97-AF65-F5344CB8AC3E}">
        <p14:creationId xmlns:p14="http://schemas.microsoft.com/office/powerpoint/2010/main" val="84159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Single Imag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5B2B37-14DD-6E48-9013-8DA1B7B1E459}"/>
              </a:ext>
            </a:extLst>
          </p:cNvPr>
          <p:cNvSpPr/>
          <p:nvPr userDrawn="1"/>
        </p:nvSpPr>
        <p:spPr>
          <a:xfrm>
            <a:off x="-101600" y="-93133"/>
            <a:ext cx="9304867" cy="7027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 Placeholder 3">
            <a:extLst>
              <a:ext uri="{FF2B5EF4-FFF2-40B4-BE49-F238E27FC236}">
                <a16:creationId xmlns:a16="http://schemas.microsoft.com/office/drawing/2014/main" id="{73A212CF-152A-EF4F-AAD7-71F2EE25F0C6}"/>
              </a:ext>
            </a:extLst>
          </p:cNvPr>
          <p:cNvSpPr>
            <a:spLocks noGrp="1"/>
          </p:cNvSpPr>
          <p:nvPr>
            <p:ph type="body" sz="quarter" idx="22" hasCustomPrompt="1"/>
          </p:nvPr>
        </p:nvSpPr>
        <p:spPr>
          <a:xfrm>
            <a:off x="537595" y="574901"/>
            <a:ext cx="5136007" cy="616659"/>
          </a:xfrm>
          <a:prstGeom prst="rect">
            <a:avLst/>
          </a:prstGeom>
        </p:spPr>
        <p:txBody>
          <a:bodyPr>
            <a:noAutofit/>
          </a:bodyPr>
          <a:lstStyle>
            <a:lvl1pPr>
              <a:defRPr sz="3500" b="1" i="0">
                <a:solidFill>
                  <a:schemeClr val="bg1"/>
                </a:solidFill>
                <a:latin typeface="Rockwell" panose="02060603020205020403" pitchFamily="18" charset="77"/>
              </a:defRPr>
            </a:lvl1pPr>
            <a:lvl2pPr>
              <a:defRPr sz="4800" b="1" i="0">
                <a:latin typeface="Rockwell Std" panose="02060603030405020103" pitchFamily="18" charset="0"/>
              </a:defRPr>
            </a:lvl2pPr>
            <a:lvl3pPr>
              <a:defRPr sz="4800" b="1" i="0">
                <a:latin typeface="Rockwell Std" panose="02060603030405020103" pitchFamily="18" charset="0"/>
              </a:defRPr>
            </a:lvl3pPr>
            <a:lvl4pPr>
              <a:defRPr sz="4800" b="1" i="0">
                <a:latin typeface="Rockwell Std" panose="02060603030405020103" pitchFamily="18" charset="0"/>
              </a:defRPr>
            </a:lvl4pPr>
            <a:lvl5pPr>
              <a:defRPr sz="4800" b="1" i="0">
                <a:latin typeface="Rockwell Std" panose="02060603030405020103" pitchFamily="18" charset="0"/>
              </a:defRPr>
            </a:lvl5pPr>
          </a:lstStyle>
          <a:p>
            <a:pPr lvl="0"/>
            <a:r>
              <a:rPr lang="en-US"/>
              <a:t>Headline 35pt bd pink</a:t>
            </a:r>
          </a:p>
        </p:txBody>
      </p:sp>
      <p:sp>
        <p:nvSpPr>
          <p:cNvPr id="26" name="Text Placeholder 14">
            <a:extLst>
              <a:ext uri="{FF2B5EF4-FFF2-40B4-BE49-F238E27FC236}">
                <a16:creationId xmlns:a16="http://schemas.microsoft.com/office/drawing/2014/main" id="{ED34DB4C-7135-5A42-A2F0-ACB7EE76FDDB}"/>
              </a:ext>
            </a:extLst>
          </p:cNvPr>
          <p:cNvSpPr>
            <a:spLocks noGrp="1"/>
          </p:cNvSpPr>
          <p:nvPr>
            <p:ph type="body" sz="quarter" idx="24" hasCustomPrompt="1"/>
          </p:nvPr>
        </p:nvSpPr>
        <p:spPr>
          <a:xfrm>
            <a:off x="537595" y="1425601"/>
            <a:ext cx="5136007" cy="4336460"/>
          </a:xfrm>
          <a:prstGeom prst="rect">
            <a:avLst/>
          </a:prstGeom>
        </p:spPr>
        <p:txBody>
          <a:bodyPr>
            <a:normAutofit/>
          </a:bodyPr>
          <a:lstStyle>
            <a:lvl1pPr marL="0" marR="0" indent="0" defTabSz="1097226"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bg1">
                    <a:lumMod val="95000"/>
                  </a:schemeClr>
                </a:solidFill>
                <a:latin typeface="Trebuchet MS" panose="020B0703020202090204" pitchFamily="34" charset="0"/>
              </a:defRPr>
            </a:lvl1pPr>
          </a:lstStyle>
          <a:p>
            <a:pPr marL="0" marR="0" lvl="0" indent="0" defTabSz="1097226"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a:t>
            </a:r>
          </a:p>
        </p:txBody>
      </p:sp>
      <p:pic>
        <p:nvPicPr>
          <p:cNvPr id="5" name="Picture 4">
            <a:extLst>
              <a:ext uri="{FF2B5EF4-FFF2-40B4-BE49-F238E27FC236}">
                <a16:creationId xmlns:a16="http://schemas.microsoft.com/office/drawing/2014/main" id="{78CEC638-3BF6-7747-A9CC-EF2A9F5918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7134" y="6086646"/>
            <a:ext cx="1579874" cy="771354"/>
          </a:xfrm>
          <a:prstGeom prst="rect">
            <a:avLst/>
          </a:prstGeom>
        </p:spPr>
      </p:pic>
      <p:sp>
        <p:nvSpPr>
          <p:cNvPr id="6" name="Text Placeholder 24">
            <a:extLst>
              <a:ext uri="{FF2B5EF4-FFF2-40B4-BE49-F238E27FC236}">
                <a16:creationId xmlns:a16="http://schemas.microsoft.com/office/drawing/2014/main" id="{E9CE3A39-6119-C549-BC0C-67EB6B2D9AC0}"/>
              </a:ext>
            </a:extLst>
          </p:cNvPr>
          <p:cNvSpPr txBox="1">
            <a:spLocks/>
          </p:cNvSpPr>
          <p:nvPr userDrawn="1"/>
        </p:nvSpPr>
        <p:spPr>
          <a:xfrm>
            <a:off x="141834" y="6522333"/>
            <a:ext cx="6515100" cy="239316"/>
          </a:xfrm>
          <a:prstGeom prst="rect">
            <a:avLst/>
          </a:prstGeom>
        </p:spPr>
        <p:txBody>
          <a:bodyPr>
            <a:normAutofit fontScale="92500" lnSpcReduction="10000"/>
          </a:bodyPr>
          <a:lstStyle>
            <a:lvl1pPr marL="0" eaLnBrk="1" hangingPunct="1">
              <a:defRPr sz="1080" b="0" i="0">
                <a:solidFill>
                  <a:schemeClr val="tx2"/>
                </a:solidFill>
                <a:latin typeface="Trebuchet MS" panose="020B0703020202090204" pitchFamily="34" charset="0"/>
                <a:ea typeface="+mn-ea"/>
                <a:cs typeface="+mn-cs"/>
              </a:defRPr>
            </a:lvl1pPr>
            <a:lvl2pPr marL="548613" eaLnBrk="1" hangingPunct="1">
              <a:defRPr sz="2400">
                <a:latin typeface="Trebuchet MS" panose="020B0703020202090204" pitchFamily="34" charset="0"/>
                <a:ea typeface="+mn-ea"/>
                <a:cs typeface="+mn-cs"/>
              </a:defRPr>
            </a:lvl2pPr>
            <a:lvl3pPr marL="1097226" eaLnBrk="1" hangingPunct="1">
              <a:defRPr sz="2400">
                <a:latin typeface="Trebuchet MS" panose="020B0703020202090204" pitchFamily="34" charset="0"/>
                <a:ea typeface="+mn-ea"/>
                <a:cs typeface="+mn-cs"/>
              </a:defRPr>
            </a:lvl3pPr>
            <a:lvl4pPr marL="1645838" eaLnBrk="1" hangingPunct="1">
              <a:defRPr sz="2400">
                <a:latin typeface="Trebuchet MS" panose="020B0703020202090204" pitchFamily="34" charset="0"/>
                <a:ea typeface="+mn-ea"/>
                <a:cs typeface="+mn-cs"/>
              </a:defRPr>
            </a:lvl4pPr>
            <a:lvl5pPr marL="2194450" eaLnBrk="1" hangingPunct="1">
              <a:defRPr sz="2400">
                <a:latin typeface="Trebuchet MS" panose="020B0703020202090204" pitchFamily="34" charset="0"/>
                <a:ea typeface="+mn-ea"/>
                <a:cs typeface="+mn-cs"/>
              </a:defRPr>
            </a:lvl5pPr>
            <a:lvl6pPr marL="2743063" eaLnBrk="1" hangingPunct="1">
              <a:defRPr>
                <a:latin typeface="+mn-lt"/>
                <a:ea typeface="+mn-ea"/>
                <a:cs typeface="+mn-cs"/>
              </a:defRPr>
            </a:lvl6pPr>
            <a:lvl7pPr marL="3291676" eaLnBrk="1" hangingPunct="1">
              <a:defRPr>
                <a:latin typeface="+mn-lt"/>
                <a:ea typeface="+mn-ea"/>
                <a:cs typeface="+mn-cs"/>
              </a:defRPr>
            </a:lvl7pPr>
            <a:lvl8pPr marL="3840288" eaLnBrk="1" hangingPunct="1">
              <a:defRPr>
                <a:latin typeface="+mn-lt"/>
                <a:ea typeface="+mn-ea"/>
                <a:cs typeface="+mn-cs"/>
              </a:defRPr>
            </a:lvl8pPr>
            <a:lvl9pPr marL="4388901" eaLnBrk="1" hangingPunct="1">
              <a:defRPr>
                <a:latin typeface="+mn-lt"/>
                <a:ea typeface="+mn-ea"/>
                <a:cs typeface="+mn-cs"/>
              </a:defRPr>
            </a:lvl9pPr>
          </a:lstStyle>
          <a:p>
            <a:pPr defTabSz="914400"/>
            <a:fld id="{285275C4-68E1-4E48-ABF7-9886AEB89958}" type="slidenum">
              <a:rPr lang="en-GB" sz="1050" spc="-5" smtClean="0">
                <a:solidFill>
                  <a:schemeClr val="bg1"/>
                </a:solidFill>
                <a:latin typeface="Trebuchet MS"/>
                <a:cs typeface="Trebuchet MS"/>
              </a:rPr>
              <a:pPr defTabSz="914400"/>
              <a:t>‹#›</a:t>
            </a:fld>
            <a:r>
              <a:rPr lang="en-GB" sz="1050" spc="-5">
                <a:solidFill>
                  <a:schemeClr val="bg1"/>
                </a:solidFill>
                <a:latin typeface="Trebuchet MS"/>
                <a:cs typeface="Trebuchet MS"/>
              </a:rPr>
              <a:t>  </a:t>
            </a:r>
            <a:r>
              <a:rPr lang="en-GB" kern="0">
                <a:solidFill>
                  <a:schemeClr val="bg1"/>
                </a:solidFill>
              </a:rPr>
              <a:t>Document title, Trebuchet 12pt bold</a:t>
            </a:r>
          </a:p>
        </p:txBody>
      </p:sp>
    </p:spTree>
    <p:extLst>
      <p:ext uri="{BB962C8B-B14F-4D97-AF65-F5344CB8AC3E}">
        <p14:creationId xmlns:p14="http://schemas.microsoft.com/office/powerpoint/2010/main" val="281539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opy Chart Lef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DB8A37-61C9-F04C-86D5-1D5A8388EB40}"/>
              </a:ext>
            </a:extLst>
          </p:cNvPr>
          <p:cNvSpPr/>
          <p:nvPr userDrawn="1"/>
        </p:nvSpPr>
        <p:spPr>
          <a:xfrm>
            <a:off x="0" y="1"/>
            <a:ext cx="9144000" cy="6857999"/>
          </a:xfrm>
          <a:prstGeom prst="rect">
            <a:avLst/>
          </a:prstGeom>
          <a:solidFill>
            <a:srgbClr val="E8E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3"/>
          </a:p>
        </p:txBody>
      </p:sp>
      <p:sp>
        <p:nvSpPr>
          <p:cNvPr id="13" name="Text Placeholder 3">
            <a:extLst>
              <a:ext uri="{FF2B5EF4-FFF2-40B4-BE49-F238E27FC236}">
                <a16:creationId xmlns:a16="http://schemas.microsoft.com/office/drawing/2014/main" id="{EA934944-62E8-4F4A-8C09-6C6145516250}"/>
              </a:ext>
            </a:extLst>
          </p:cNvPr>
          <p:cNvSpPr>
            <a:spLocks noGrp="1"/>
          </p:cNvSpPr>
          <p:nvPr>
            <p:ph type="body" sz="quarter" idx="22" hasCustomPrompt="1"/>
          </p:nvPr>
        </p:nvSpPr>
        <p:spPr>
          <a:xfrm>
            <a:off x="440381" y="574901"/>
            <a:ext cx="8311847" cy="616659"/>
          </a:xfrm>
          <a:prstGeom prst="rect">
            <a:avLst/>
          </a:prstGeom>
        </p:spPr>
        <p:txBody>
          <a:bodyPr>
            <a:noAutofit/>
          </a:bodyPr>
          <a:lstStyle>
            <a:lvl1pPr>
              <a:defRPr sz="3500" b="1" i="0">
                <a:solidFill>
                  <a:schemeClr val="tx2"/>
                </a:solidFill>
                <a:latin typeface="Rockwell" panose="02060603020205020403" pitchFamily="18" charset="77"/>
              </a:defRPr>
            </a:lvl1pPr>
            <a:lvl2pPr>
              <a:defRPr sz="4800" b="1" i="0">
                <a:latin typeface="Rockwell Std" panose="02060603030405020103" pitchFamily="18" charset="0"/>
              </a:defRPr>
            </a:lvl2pPr>
            <a:lvl3pPr>
              <a:defRPr sz="4800" b="1" i="0">
                <a:latin typeface="Rockwell Std" panose="02060603030405020103" pitchFamily="18" charset="0"/>
              </a:defRPr>
            </a:lvl3pPr>
            <a:lvl4pPr>
              <a:defRPr sz="4800" b="1" i="0">
                <a:latin typeface="Rockwell Std" panose="02060603030405020103" pitchFamily="18" charset="0"/>
              </a:defRPr>
            </a:lvl4pPr>
            <a:lvl5pPr>
              <a:defRPr sz="4800" b="1" i="0">
                <a:latin typeface="Rockwell Std" panose="02060603030405020103" pitchFamily="18" charset="0"/>
              </a:defRPr>
            </a:lvl5pPr>
          </a:lstStyle>
          <a:p>
            <a:pPr lvl="0"/>
            <a:r>
              <a:rPr lang="en-US"/>
              <a:t>Headline 35pt bd pink</a:t>
            </a:r>
          </a:p>
        </p:txBody>
      </p:sp>
      <p:sp>
        <p:nvSpPr>
          <p:cNvPr id="15" name="Text Placeholder 14">
            <a:extLst>
              <a:ext uri="{FF2B5EF4-FFF2-40B4-BE49-F238E27FC236}">
                <a16:creationId xmlns:a16="http://schemas.microsoft.com/office/drawing/2014/main" id="{654D582D-AC4A-1946-8937-A4B00C40E16A}"/>
              </a:ext>
            </a:extLst>
          </p:cNvPr>
          <p:cNvSpPr>
            <a:spLocks noGrp="1"/>
          </p:cNvSpPr>
          <p:nvPr>
            <p:ph type="body" sz="quarter" idx="24" hasCustomPrompt="1"/>
          </p:nvPr>
        </p:nvSpPr>
        <p:spPr>
          <a:xfrm>
            <a:off x="4231750" y="1425601"/>
            <a:ext cx="4520479" cy="4336460"/>
          </a:xfrm>
          <a:prstGeom prst="rect">
            <a:avLst/>
          </a:prstGeom>
        </p:spPr>
        <p:txBody>
          <a:bodyPr>
            <a:normAutofit/>
          </a:bodyPr>
          <a:lstStyle>
            <a:lvl1pPr marL="0" marR="0" indent="0" defTabSz="1097226"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1097226"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a:t>
            </a:r>
          </a:p>
        </p:txBody>
      </p:sp>
      <p:sp>
        <p:nvSpPr>
          <p:cNvPr id="16" name="Picture Placeholder 6">
            <a:extLst>
              <a:ext uri="{FF2B5EF4-FFF2-40B4-BE49-F238E27FC236}">
                <a16:creationId xmlns:a16="http://schemas.microsoft.com/office/drawing/2014/main" id="{271630CD-2DD0-1F48-8A35-73554FA24EBF}"/>
              </a:ext>
            </a:extLst>
          </p:cNvPr>
          <p:cNvSpPr>
            <a:spLocks noGrp="1"/>
          </p:cNvSpPr>
          <p:nvPr>
            <p:ph type="pic" sz="quarter" idx="18" hasCustomPrompt="1"/>
          </p:nvPr>
        </p:nvSpPr>
        <p:spPr>
          <a:xfrm>
            <a:off x="440381" y="1425601"/>
            <a:ext cx="3548333" cy="4336460"/>
          </a:xfrm>
          <a:prstGeom prst="roundRect">
            <a:avLst>
              <a:gd name="adj" fmla="val 12707"/>
            </a:avLst>
          </a:prstGeom>
          <a:solidFill>
            <a:schemeClr val="bg1"/>
          </a:solidFill>
        </p:spPr>
        <p:txBody>
          <a:bodyPr/>
          <a:lstStyle/>
          <a:p>
            <a:r>
              <a:rPr lang="en-US"/>
              <a:t>Add your image. Only images have rounded corners. Crop to fill the image box.</a:t>
            </a:r>
          </a:p>
        </p:txBody>
      </p:sp>
      <p:pic>
        <p:nvPicPr>
          <p:cNvPr id="12" name="Picture 11">
            <a:extLst>
              <a:ext uri="{FF2B5EF4-FFF2-40B4-BE49-F238E27FC236}">
                <a16:creationId xmlns:a16="http://schemas.microsoft.com/office/drawing/2014/main" id="{29B31D1C-9C86-0E4A-8E83-549A6C019A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88211" y="6043494"/>
            <a:ext cx="1677720" cy="820141"/>
          </a:xfrm>
          <a:prstGeom prst="rect">
            <a:avLst/>
          </a:prstGeom>
        </p:spPr>
      </p:pic>
      <p:sp>
        <p:nvSpPr>
          <p:cNvPr id="10" name="Text Placeholder 24">
            <a:extLst>
              <a:ext uri="{FF2B5EF4-FFF2-40B4-BE49-F238E27FC236}">
                <a16:creationId xmlns:a16="http://schemas.microsoft.com/office/drawing/2014/main" id="{64C16C71-3676-E541-9BD6-AF6D8869B007}"/>
              </a:ext>
            </a:extLst>
          </p:cNvPr>
          <p:cNvSpPr txBox="1">
            <a:spLocks/>
          </p:cNvSpPr>
          <p:nvPr userDrawn="1"/>
        </p:nvSpPr>
        <p:spPr>
          <a:xfrm>
            <a:off x="141834" y="6522333"/>
            <a:ext cx="6515100" cy="239316"/>
          </a:xfrm>
          <a:prstGeom prst="rect">
            <a:avLst/>
          </a:prstGeom>
        </p:spPr>
        <p:txBody>
          <a:bodyPr>
            <a:normAutofit fontScale="92500" lnSpcReduction="10000"/>
          </a:bodyPr>
          <a:lstStyle>
            <a:lvl1pPr marL="0" eaLnBrk="1" hangingPunct="1">
              <a:defRPr sz="1080" b="0" i="0">
                <a:solidFill>
                  <a:schemeClr val="tx2"/>
                </a:solidFill>
                <a:latin typeface="Trebuchet MS" panose="020B0703020202090204" pitchFamily="34" charset="0"/>
                <a:ea typeface="+mn-ea"/>
                <a:cs typeface="+mn-cs"/>
              </a:defRPr>
            </a:lvl1pPr>
            <a:lvl2pPr marL="548613" eaLnBrk="1" hangingPunct="1">
              <a:defRPr sz="2400">
                <a:latin typeface="Trebuchet MS" panose="020B0703020202090204" pitchFamily="34" charset="0"/>
                <a:ea typeface="+mn-ea"/>
                <a:cs typeface="+mn-cs"/>
              </a:defRPr>
            </a:lvl2pPr>
            <a:lvl3pPr marL="1097226" eaLnBrk="1" hangingPunct="1">
              <a:defRPr sz="2400">
                <a:latin typeface="Trebuchet MS" panose="020B0703020202090204" pitchFamily="34" charset="0"/>
                <a:ea typeface="+mn-ea"/>
                <a:cs typeface="+mn-cs"/>
              </a:defRPr>
            </a:lvl3pPr>
            <a:lvl4pPr marL="1645838" eaLnBrk="1" hangingPunct="1">
              <a:defRPr sz="2400">
                <a:latin typeface="Trebuchet MS" panose="020B0703020202090204" pitchFamily="34" charset="0"/>
                <a:ea typeface="+mn-ea"/>
                <a:cs typeface="+mn-cs"/>
              </a:defRPr>
            </a:lvl4pPr>
            <a:lvl5pPr marL="2194450" eaLnBrk="1" hangingPunct="1">
              <a:defRPr sz="2400">
                <a:latin typeface="Trebuchet MS" panose="020B0703020202090204" pitchFamily="34" charset="0"/>
                <a:ea typeface="+mn-ea"/>
                <a:cs typeface="+mn-cs"/>
              </a:defRPr>
            </a:lvl5pPr>
            <a:lvl6pPr marL="2743063" eaLnBrk="1" hangingPunct="1">
              <a:defRPr>
                <a:latin typeface="+mn-lt"/>
                <a:ea typeface="+mn-ea"/>
                <a:cs typeface="+mn-cs"/>
              </a:defRPr>
            </a:lvl6pPr>
            <a:lvl7pPr marL="3291676" eaLnBrk="1" hangingPunct="1">
              <a:defRPr>
                <a:latin typeface="+mn-lt"/>
                <a:ea typeface="+mn-ea"/>
                <a:cs typeface="+mn-cs"/>
              </a:defRPr>
            </a:lvl7pPr>
            <a:lvl8pPr marL="3840288" eaLnBrk="1" hangingPunct="1">
              <a:defRPr>
                <a:latin typeface="+mn-lt"/>
                <a:ea typeface="+mn-ea"/>
                <a:cs typeface="+mn-cs"/>
              </a:defRPr>
            </a:lvl8pPr>
            <a:lvl9pPr marL="4388901" eaLnBrk="1" hangingPunct="1">
              <a:defRPr>
                <a:latin typeface="+mn-lt"/>
                <a:ea typeface="+mn-ea"/>
                <a:cs typeface="+mn-cs"/>
              </a:defRPr>
            </a:lvl9pPr>
          </a:lstStyle>
          <a:p>
            <a:pPr defTabSz="914400"/>
            <a:fld id="{285275C4-68E1-4E48-ABF7-9886AEB89958}" type="slidenum">
              <a:rPr lang="en-GB" sz="1050" spc="-5" smtClean="0">
                <a:solidFill>
                  <a:schemeClr val="tx1"/>
                </a:solidFill>
                <a:latin typeface="Trebuchet MS"/>
                <a:cs typeface="Trebuchet MS"/>
              </a:rPr>
              <a:pPr defTabSz="914400"/>
              <a:t>‹#›</a:t>
            </a:fld>
            <a:r>
              <a:rPr lang="en-GB" sz="1050" spc="-5">
                <a:solidFill>
                  <a:schemeClr val="tx1"/>
                </a:solidFill>
                <a:latin typeface="Trebuchet MS"/>
                <a:cs typeface="Trebuchet MS"/>
              </a:rPr>
              <a:t>  </a:t>
            </a:r>
            <a:r>
              <a:rPr lang="en-GB" kern="0">
                <a:solidFill>
                  <a:schemeClr val="tx1"/>
                </a:solidFill>
              </a:rPr>
              <a:t>Document title, Trebuchet 12pt bold</a:t>
            </a:r>
          </a:p>
        </p:txBody>
      </p:sp>
    </p:spTree>
    <p:extLst>
      <p:ext uri="{BB962C8B-B14F-4D97-AF65-F5344CB8AC3E}">
        <p14:creationId xmlns:p14="http://schemas.microsoft.com/office/powerpoint/2010/main" val="748964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opy Content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EDC289-FC1D-1C4D-AB60-65C0A2E68B29}"/>
              </a:ext>
            </a:extLst>
          </p:cNvPr>
          <p:cNvSpPr/>
          <p:nvPr userDrawn="1"/>
        </p:nvSpPr>
        <p:spPr>
          <a:xfrm>
            <a:off x="-59267" y="0"/>
            <a:ext cx="9225198" cy="6858000"/>
          </a:xfrm>
          <a:prstGeom prst="rect">
            <a:avLst/>
          </a:prstGeom>
          <a:solidFill>
            <a:srgbClr val="E8E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3"/>
          </a:p>
        </p:txBody>
      </p:sp>
      <p:sp>
        <p:nvSpPr>
          <p:cNvPr id="16" name="Text Placeholder 3">
            <a:extLst>
              <a:ext uri="{FF2B5EF4-FFF2-40B4-BE49-F238E27FC236}">
                <a16:creationId xmlns:a16="http://schemas.microsoft.com/office/drawing/2014/main" id="{B62859A0-99D6-CB45-8B1A-8C9DBADDAEA8}"/>
              </a:ext>
            </a:extLst>
          </p:cNvPr>
          <p:cNvSpPr>
            <a:spLocks noGrp="1"/>
          </p:cNvSpPr>
          <p:nvPr>
            <p:ph type="body" sz="quarter" idx="21" hasCustomPrompt="1"/>
          </p:nvPr>
        </p:nvSpPr>
        <p:spPr>
          <a:xfrm>
            <a:off x="356400" y="534669"/>
            <a:ext cx="8298454" cy="616659"/>
          </a:xfrm>
          <a:prstGeom prst="rect">
            <a:avLst/>
          </a:prstGeom>
        </p:spPr>
        <p:txBody>
          <a:bodyPr>
            <a:noAutofit/>
          </a:bodyPr>
          <a:lstStyle>
            <a:lvl1pPr>
              <a:defRPr sz="3500" b="1" i="0">
                <a:solidFill>
                  <a:schemeClr val="tx2"/>
                </a:solidFill>
                <a:latin typeface="Rockwell" panose="02060603020205020403" pitchFamily="18" charset="77"/>
              </a:defRPr>
            </a:lvl1pPr>
            <a:lvl2pPr>
              <a:defRPr sz="3600" b="1" i="0">
                <a:latin typeface="Rockwell Std" panose="02060603030405020103" pitchFamily="18" charset="0"/>
              </a:defRPr>
            </a:lvl2pPr>
            <a:lvl3pPr>
              <a:defRPr sz="3600" b="1" i="0">
                <a:latin typeface="Rockwell Std" panose="02060603030405020103" pitchFamily="18" charset="0"/>
              </a:defRPr>
            </a:lvl3pPr>
            <a:lvl4pPr>
              <a:defRPr sz="3600" b="1" i="0">
                <a:latin typeface="Rockwell Std" panose="02060603030405020103" pitchFamily="18" charset="0"/>
              </a:defRPr>
            </a:lvl4pPr>
            <a:lvl5pPr>
              <a:defRPr sz="3600" b="1" i="0">
                <a:latin typeface="Rockwell Std" panose="02060603030405020103" pitchFamily="18" charset="0"/>
              </a:defRPr>
            </a:lvl5pPr>
          </a:lstStyle>
          <a:p>
            <a:pPr lvl="0"/>
            <a:r>
              <a:rPr lang="en-US"/>
              <a:t>Headline, Rockwell 35pt bd</a:t>
            </a:r>
          </a:p>
        </p:txBody>
      </p:sp>
      <p:sp>
        <p:nvSpPr>
          <p:cNvPr id="20" name="Text Placeholder 14">
            <a:extLst>
              <a:ext uri="{FF2B5EF4-FFF2-40B4-BE49-F238E27FC236}">
                <a16:creationId xmlns:a16="http://schemas.microsoft.com/office/drawing/2014/main" id="{4AB1EC5F-18CA-D540-A0A6-1C98A3049C2A}"/>
              </a:ext>
            </a:extLst>
          </p:cNvPr>
          <p:cNvSpPr>
            <a:spLocks noGrp="1"/>
          </p:cNvSpPr>
          <p:nvPr>
            <p:ph type="body" sz="quarter" idx="23" hasCustomPrompt="1"/>
          </p:nvPr>
        </p:nvSpPr>
        <p:spPr>
          <a:xfrm>
            <a:off x="356400" y="1425600"/>
            <a:ext cx="8298454" cy="4438800"/>
          </a:xfrm>
          <a:prstGeom prst="rect">
            <a:avLst/>
          </a:prstGeom>
        </p:spPr>
        <p:txBody>
          <a:bodyPr>
            <a:normAutofit/>
          </a:bodyPr>
          <a:lstStyle>
            <a:lvl1pPr marL="0" indent="0">
              <a:lnSpc>
                <a:spcPct val="125000"/>
              </a:lnSpc>
              <a:buFont typeface="Arial" panose="020B0604020202020204" pitchFamily="34" charset="0"/>
              <a:buNone/>
              <a:defRPr sz="2000" b="0" i="0">
                <a:solidFill>
                  <a:schemeClr val="tx1"/>
                </a:solidFill>
                <a:latin typeface="Trebuchet MS" panose="020B0703020202090204" pitchFamily="34" charset="0"/>
              </a:defRPr>
            </a:lvl1pPr>
          </a:lstStyle>
          <a:p>
            <a:pPr lvl="0"/>
            <a:r>
              <a:rPr lang="en-US"/>
              <a:t>Body copy, Trebuchet 16pt regular black. Body copy, Trebuchet 16pt regular black. Body copy, Trebuchet 16pt regular black. </a:t>
            </a:r>
          </a:p>
        </p:txBody>
      </p:sp>
      <p:pic>
        <p:nvPicPr>
          <p:cNvPr id="8" name="Picture 7">
            <a:extLst>
              <a:ext uri="{FF2B5EF4-FFF2-40B4-BE49-F238E27FC236}">
                <a16:creationId xmlns:a16="http://schemas.microsoft.com/office/drawing/2014/main" id="{A8EC0D5D-420D-3E4D-ADDF-996A1F811E7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88211" y="6043494"/>
            <a:ext cx="1677720" cy="820141"/>
          </a:xfrm>
          <a:prstGeom prst="rect">
            <a:avLst/>
          </a:prstGeom>
        </p:spPr>
      </p:pic>
      <p:sp>
        <p:nvSpPr>
          <p:cNvPr id="9" name="Text Placeholder 24">
            <a:extLst>
              <a:ext uri="{FF2B5EF4-FFF2-40B4-BE49-F238E27FC236}">
                <a16:creationId xmlns:a16="http://schemas.microsoft.com/office/drawing/2014/main" id="{2FF2C97E-A591-BC40-8A0E-1280F99C8113}"/>
              </a:ext>
            </a:extLst>
          </p:cNvPr>
          <p:cNvSpPr txBox="1">
            <a:spLocks/>
          </p:cNvSpPr>
          <p:nvPr userDrawn="1"/>
        </p:nvSpPr>
        <p:spPr>
          <a:xfrm>
            <a:off x="141834" y="6522333"/>
            <a:ext cx="6515100" cy="239316"/>
          </a:xfrm>
          <a:prstGeom prst="rect">
            <a:avLst/>
          </a:prstGeom>
        </p:spPr>
        <p:txBody>
          <a:bodyPr>
            <a:normAutofit fontScale="92500" lnSpcReduction="10000"/>
          </a:bodyPr>
          <a:lstStyle>
            <a:lvl1pPr marL="0" eaLnBrk="1" hangingPunct="1">
              <a:defRPr sz="1080" b="0" i="0">
                <a:solidFill>
                  <a:schemeClr val="tx2"/>
                </a:solidFill>
                <a:latin typeface="Trebuchet MS" panose="020B0703020202090204" pitchFamily="34" charset="0"/>
                <a:ea typeface="+mn-ea"/>
                <a:cs typeface="+mn-cs"/>
              </a:defRPr>
            </a:lvl1pPr>
            <a:lvl2pPr marL="548613" eaLnBrk="1" hangingPunct="1">
              <a:defRPr sz="2400">
                <a:latin typeface="Trebuchet MS" panose="020B0703020202090204" pitchFamily="34" charset="0"/>
                <a:ea typeface="+mn-ea"/>
                <a:cs typeface="+mn-cs"/>
              </a:defRPr>
            </a:lvl2pPr>
            <a:lvl3pPr marL="1097226" eaLnBrk="1" hangingPunct="1">
              <a:defRPr sz="2400">
                <a:latin typeface="Trebuchet MS" panose="020B0703020202090204" pitchFamily="34" charset="0"/>
                <a:ea typeface="+mn-ea"/>
                <a:cs typeface="+mn-cs"/>
              </a:defRPr>
            </a:lvl3pPr>
            <a:lvl4pPr marL="1645838" eaLnBrk="1" hangingPunct="1">
              <a:defRPr sz="2400">
                <a:latin typeface="Trebuchet MS" panose="020B0703020202090204" pitchFamily="34" charset="0"/>
                <a:ea typeface="+mn-ea"/>
                <a:cs typeface="+mn-cs"/>
              </a:defRPr>
            </a:lvl4pPr>
            <a:lvl5pPr marL="2194450" eaLnBrk="1" hangingPunct="1">
              <a:defRPr sz="2400">
                <a:latin typeface="Trebuchet MS" panose="020B0703020202090204" pitchFamily="34" charset="0"/>
                <a:ea typeface="+mn-ea"/>
                <a:cs typeface="+mn-cs"/>
              </a:defRPr>
            </a:lvl5pPr>
            <a:lvl6pPr marL="2743063" eaLnBrk="1" hangingPunct="1">
              <a:defRPr>
                <a:latin typeface="+mn-lt"/>
                <a:ea typeface="+mn-ea"/>
                <a:cs typeface="+mn-cs"/>
              </a:defRPr>
            </a:lvl6pPr>
            <a:lvl7pPr marL="3291676" eaLnBrk="1" hangingPunct="1">
              <a:defRPr>
                <a:latin typeface="+mn-lt"/>
                <a:ea typeface="+mn-ea"/>
                <a:cs typeface="+mn-cs"/>
              </a:defRPr>
            </a:lvl7pPr>
            <a:lvl8pPr marL="3840288" eaLnBrk="1" hangingPunct="1">
              <a:defRPr>
                <a:latin typeface="+mn-lt"/>
                <a:ea typeface="+mn-ea"/>
                <a:cs typeface="+mn-cs"/>
              </a:defRPr>
            </a:lvl8pPr>
            <a:lvl9pPr marL="4388901" eaLnBrk="1" hangingPunct="1">
              <a:defRPr>
                <a:latin typeface="+mn-lt"/>
                <a:ea typeface="+mn-ea"/>
                <a:cs typeface="+mn-cs"/>
              </a:defRPr>
            </a:lvl9pPr>
          </a:lstStyle>
          <a:p>
            <a:pPr defTabSz="914400"/>
            <a:fld id="{285275C4-68E1-4E48-ABF7-9886AEB89958}" type="slidenum">
              <a:rPr lang="en-GB" sz="1050" spc="-5" smtClean="0">
                <a:solidFill>
                  <a:schemeClr val="tx1"/>
                </a:solidFill>
                <a:latin typeface="Trebuchet MS"/>
                <a:cs typeface="Trebuchet MS"/>
              </a:rPr>
              <a:pPr defTabSz="914400"/>
              <a:t>‹#›</a:t>
            </a:fld>
            <a:r>
              <a:rPr lang="en-GB" sz="1050" spc="-5">
                <a:solidFill>
                  <a:schemeClr val="tx1"/>
                </a:solidFill>
                <a:latin typeface="Trebuchet MS"/>
                <a:cs typeface="Trebuchet MS"/>
              </a:rPr>
              <a:t>  </a:t>
            </a:r>
            <a:r>
              <a:rPr lang="en-GB" kern="0">
                <a:solidFill>
                  <a:schemeClr val="tx1"/>
                </a:solidFill>
              </a:rPr>
              <a:t>Document title, Trebuchet 12pt bold</a:t>
            </a:r>
          </a:p>
        </p:txBody>
      </p:sp>
    </p:spTree>
    <p:extLst>
      <p:ext uri="{BB962C8B-B14F-4D97-AF65-F5344CB8AC3E}">
        <p14:creationId xmlns:p14="http://schemas.microsoft.com/office/powerpoint/2010/main" val="2006964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py Single Image">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21519D15-8E8A-824C-BA42-E970F2A73903}"/>
              </a:ext>
            </a:extLst>
          </p:cNvPr>
          <p:cNvSpPr>
            <a:spLocks noGrp="1"/>
          </p:cNvSpPr>
          <p:nvPr>
            <p:ph type="pic" sz="quarter" idx="18"/>
          </p:nvPr>
        </p:nvSpPr>
        <p:spPr>
          <a:xfrm>
            <a:off x="430782" y="574901"/>
            <a:ext cx="2877428" cy="4213689"/>
          </a:xfrm>
          <a:prstGeom prst="roundRect">
            <a:avLst>
              <a:gd name="adj" fmla="val 12707"/>
            </a:avLst>
          </a:prstGeom>
          <a:solidFill>
            <a:schemeClr val="bg1"/>
          </a:solidFill>
        </p:spPr>
        <p:txBody>
          <a:bodyPr/>
          <a:lstStyle/>
          <a:p>
            <a:r>
              <a:rPr lang="en-US"/>
              <a:t>Click icon to add picture</a:t>
            </a:r>
          </a:p>
        </p:txBody>
      </p:sp>
      <p:sp>
        <p:nvSpPr>
          <p:cNvPr id="24" name="Text Placeholder 3">
            <a:extLst>
              <a:ext uri="{FF2B5EF4-FFF2-40B4-BE49-F238E27FC236}">
                <a16:creationId xmlns:a16="http://schemas.microsoft.com/office/drawing/2014/main" id="{73A212CF-152A-EF4F-AAD7-71F2EE25F0C6}"/>
              </a:ext>
            </a:extLst>
          </p:cNvPr>
          <p:cNvSpPr>
            <a:spLocks noGrp="1"/>
          </p:cNvSpPr>
          <p:nvPr>
            <p:ph type="body" sz="quarter" idx="22" hasCustomPrompt="1"/>
          </p:nvPr>
        </p:nvSpPr>
        <p:spPr>
          <a:xfrm>
            <a:off x="3648463" y="574901"/>
            <a:ext cx="5136007" cy="616659"/>
          </a:xfrm>
          <a:prstGeom prst="rect">
            <a:avLst/>
          </a:prstGeom>
        </p:spPr>
        <p:txBody>
          <a:bodyPr>
            <a:noAutofit/>
          </a:bodyPr>
          <a:lstStyle>
            <a:lvl1pPr>
              <a:defRPr sz="3500" b="1" i="0">
                <a:solidFill>
                  <a:schemeClr val="tx2"/>
                </a:solidFill>
                <a:latin typeface="Rockwell" panose="02060603020205020403" pitchFamily="18" charset="77"/>
              </a:defRPr>
            </a:lvl1pPr>
            <a:lvl2pPr>
              <a:defRPr sz="4800" b="1" i="0">
                <a:latin typeface="Rockwell Std" panose="02060603030405020103" pitchFamily="18" charset="0"/>
              </a:defRPr>
            </a:lvl2pPr>
            <a:lvl3pPr>
              <a:defRPr sz="4800" b="1" i="0">
                <a:latin typeface="Rockwell Std" panose="02060603030405020103" pitchFamily="18" charset="0"/>
              </a:defRPr>
            </a:lvl3pPr>
            <a:lvl4pPr>
              <a:defRPr sz="4800" b="1" i="0">
                <a:latin typeface="Rockwell Std" panose="02060603030405020103" pitchFamily="18" charset="0"/>
              </a:defRPr>
            </a:lvl4pPr>
            <a:lvl5pPr>
              <a:defRPr sz="4800" b="1" i="0">
                <a:latin typeface="Rockwell Std" panose="02060603030405020103" pitchFamily="18" charset="0"/>
              </a:defRPr>
            </a:lvl5pPr>
          </a:lstStyle>
          <a:p>
            <a:pPr lvl="0"/>
            <a:r>
              <a:rPr lang="en-US"/>
              <a:t>Headline 35pt bd pink</a:t>
            </a:r>
          </a:p>
        </p:txBody>
      </p:sp>
      <p:sp>
        <p:nvSpPr>
          <p:cNvPr id="26" name="Text Placeholder 14">
            <a:extLst>
              <a:ext uri="{FF2B5EF4-FFF2-40B4-BE49-F238E27FC236}">
                <a16:creationId xmlns:a16="http://schemas.microsoft.com/office/drawing/2014/main" id="{ED34DB4C-7135-5A42-A2F0-ACB7EE76FDDB}"/>
              </a:ext>
            </a:extLst>
          </p:cNvPr>
          <p:cNvSpPr>
            <a:spLocks noGrp="1"/>
          </p:cNvSpPr>
          <p:nvPr>
            <p:ph type="body" sz="quarter" idx="24" hasCustomPrompt="1"/>
          </p:nvPr>
        </p:nvSpPr>
        <p:spPr>
          <a:xfrm>
            <a:off x="3648462" y="1425601"/>
            <a:ext cx="5136007" cy="4336460"/>
          </a:xfrm>
          <a:prstGeom prst="rect">
            <a:avLst/>
          </a:prstGeom>
        </p:spPr>
        <p:txBody>
          <a:bodyPr>
            <a:normAutofit/>
          </a:bodyPr>
          <a:lstStyle>
            <a:lvl1pPr marL="0" marR="0" indent="0" defTabSz="1097226"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1097226"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a:t>
            </a:r>
          </a:p>
        </p:txBody>
      </p:sp>
      <p:sp>
        <p:nvSpPr>
          <p:cNvPr id="13" name="Freeform 12">
            <a:extLst>
              <a:ext uri="{FF2B5EF4-FFF2-40B4-BE49-F238E27FC236}">
                <a16:creationId xmlns:a16="http://schemas.microsoft.com/office/drawing/2014/main" id="{43B6C089-68F4-7442-B1FD-E4422EE55EAC}"/>
              </a:ext>
            </a:extLst>
          </p:cNvPr>
          <p:cNvSpPr/>
          <p:nvPr userDrawn="1"/>
        </p:nvSpPr>
        <p:spPr>
          <a:xfrm>
            <a:off x="263275" y="4788590"/>
            <a:ext cx="1959244" cy="1254917"/>
          </a:xfrm>
          <a:custGeom>
            <a:avLst/>
            <a:gdLst>
              <a:gd name="connsiteX0" fmla="*/ 232397 w 2902471"/>
              <a:gd name="connsiteY0" fmla="*/ 0 h 1394353"/>
              <a:gd name="connsiteX1" fmla="*/ 2392994 w 2902471"/>
              <a:gd name="connsiteY1" fmla="*/ 0 h 1394353"/>
              <a:gd name="connsiteX2" fmla="*/ 2670074 w 2902471"/>
              <a:gd name="connsiteY2" fmla="*/ 0 h 1394353"/>
              <a:gd name="connsiteX3" fmla="*/ 2902471 w 2902471"/>
              <a:gd name="connsiteY3" fmla="*/ 0 h 1394353"/>
              <a:gd name="connsiteX4" fmla="*/ 2902471 w 2902471"/>
              <a:gd name="connsiteY4" fmla="*/ 232397 h 1394353"/>
              <a:gd name="connsiteX5" fmla="*/ 2902471 w 2902471"/>
              <a:gd name="connsiteY5" fmla="*/ 505427 h 1394353"/>
              <a:gd name="connsiteX6" fmla="*/ 2902471 w 2902471"/>
              <a:gd name="connsiteY6" fmla="*/ 1161956 h 1394353"/>
              <a:gd name="connsiteX7" fmla="*/ 2670074 w 2902471"/>
              <a:gd name="connsiteY7" fmla="*/ 1394353 h 1394353"/>
              <a:gd name="connsiteX8" fmla="*/ 232397 w 2902471"/>
              <a:gd name="connsiteY8" fmla="*/ 1394353 h 1394353"/>
              <a:gd name="connsiteX9" fmla="*/ 0 w 2902471"/>
              <a:gd name="connsiteY9" fmla="*/ 1161956 h 1394353"/>
              <a:gd name="connsiteX10" fmla="*/ 0 w 2902471"/>
              <a:gd name="connsiteY10" fmla="*/ 232397 h 1394353"/>
              <a:gd name="connsiteX11" fmla="*/ 232397 w 2902471"/>
              <a:gd name="connsiteY11" fmla="*/ 0 h 139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2471" h="1394353">
                <a:moveTo>
                  <a:pt x="232397" y="0"/>
                </a:moveTo>
                <a:lnTo>
                  <a:pt x="2392994" y="0"/>
                </a:lnTo>
                <a:lnTo>
                  <a:pt x="2670074" y="0"/>
                </a:lnTo>
                <a:lnTo>
                  <a:pt x="2902471" y="0"/>
                </a:lnTo>
                <a:lnTo>
                  <a:pt x="2902471" y="232397"/>
                </a:lnTo>
                <a:lnTo>
                  <a:pt x="2902471" y="505427"/>
                </a:lnTo>
                <a:lnTo>
                  <a:pt x="2902471" y="1161956"/>
                </a:lnTo>
                <a:cubicBezTo>
                  <a:pt x="2902471" y="1290305"/>
                  <a:pt x="2798423" y="1394353"/>
                  <a:pt x="2670074" y="1394353"/>
                </a:cubicBezTo>
                <a:lnTo>
                  <a:pt x="232397" y="1394353"/>
                </a:lnTo>
                <a:cubicBezTo>
                  <a:pt x="104048" y="1394353"/>
                  <a:pt x="0" y="1290305"/>
                  <a:pt x="0" y="1161956"/>
                </a:cubicBezTo>
                <a:lnTo>
                  <a:pt x="0" y="232397"/>
                </a:lnTo>
                <a:cubicBezTo>
                  <a:pt x="0" y="104048"/>
                  <a:pt x="104048" y="0"/>
                  <a:pt x="232397"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93"/>
          </a:p>
        </p:txBody>
      </p:sp>
      <p:sp>
        <p:nvSpPr>
          <p:cNvPr id="15" name="Text Placeholder 14">
            <a:extLst>
              <a:ext uri="{FF2B5EF4-FFF2-40B4-BE49-F238E27FC236}">
                <a16:creationId xmlns:a16="http://schemas.microsoft.com/office/drawing/2014/main" id="{DAAC0442-1001-0B4F-BD49-0407B325F01B}"/>
              </a:ext>
            </a:extLst>
          </p:cNvPr>
          <p:cNvSpPr>
            <a:spLocks noGrp="1"/>
          </p:cNvSpPr>
          <p:nvPr>
            <p:ph type="body" sz="quarter" idx="25" hasCustomPrompt="1"/>
          </p:nvPr>
        </p:nvSpPr>
        <p:spPr>
          <a:xfrm>
            <a:off x="418693" y="4983280"/>
            <a:ext cx="1698342" cy="850696"/>
          </a:xfrm>
          <a:prstGeom prst="rect">
            <a:avLst/>
          </a:prstGeom>
        </p:spPr>
        <p:txBody>
          <a:bodyPr>
            <a:noAutofit/>
          </a:bodyPr>
          <a:lstStyle>
            <a:lvl1pPr marL="0" marR="0" indent="0" defTabSz="1097226" eaLnBrk="1" fontAlgn="auto" latinLnBrk="0" hangingPunct="1">
              <a:lnSpc>
                <a:spcPct val="100000"/>
              </a:lnSpc>
              <a:spcBef>
                <a:spcPts val="0"/>
              </a:spcBef>
              <a:spcAft>
                <a:spcPts val="0"/>
              </a:spcAft>
              <a:buClrTx/>
              <a:buSzTx/>
              <a:buFontTx/>
              <a:buNone/>
              <a:tabLst/>
              <a:defRPr sz="2000" b="0" i="0">
                <a:solidFill>
                  <a:schemeClr val="bg1"/>
                </a:solidFill>
                <a:latin typeface="Trebuchet MS" panose="020B0703020202090204" pitchFamily="34" charset="0"/>
              </a:defRPr>
            </a:lvl1pPr>
          </a:lstStyle>
          <a:p>
            <a:pPr lvl="0"/>
            <a:r>
              <a:rPr lang="en-US"/>
              <a:t>Image caption</a:t>
            </a:r>
          </a:p>
        </p:txBody>
      </p:sp>
      <p:pic>
        <p:nvPicPr>
          <p:cNvPr id="14" name="Picture 13">
            <a:extLst>
              <a:ext uri="{FF2B5EF4-FFF2-40B4-BE49-F238E27FC236}">
                <a16:creationId xmlns:a16="http://schemas.microsoft.com/office/drawing/2014/main" id="{2385E1C7-9F54-FD45-971E-DD2D9981CAB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368434" y="5973417"/>
            <a:ext cx="1775566" cy="867972"/>
          </a:xfrm>
          <a:prstGeom prst="rect">
            <a:avLst/>
          </a:prstGeom>
        </p:spPr>
      </p:pic>
      <p:sp>
        <p:nvSpPr>
          <p:cNvPr id="17" name="object 22">
            <a:extLst>
              <a:ext uri="{FF2B5EF4-FFF2-40B4-BE49-F238E27FC236}">
                <a16:creationId xmlns:a16="http://schemas.microsoft.com/office/drawing/2014/main" id="{536FD444-4939-6247-9E4D-80F8F5F3AEB7}"/>
              </a:ext>
            </a:extLst>
          </p:cNvPr>
          <p:cNvSpPr txBox="1"/>
          <p:nvPr userDrawn="1"/>
        </p:nvSpPr>
        <p:spPr>
          <a:xfrm>
            <a:off x="279408" y="6343198"/>
            <a:ext cx="274321" cy="180819"/>
          </a:xfrm>
          <a:prstGeom prst="rect">
            <a:avLst/>
          </a:prstGeom>
        </p:spPr>
        <p:txBody>
          <a:bodyPr vert="horz" wrap="square" lIns="0" tIns="11430" rIns="0" bIns="0" rtlCol="0">
            <a:spAutoFit/>
          </a:bodyPr>
          <a:lstStyle/>
          <a:p>
            <a:pPr marL="11430">
              <a:lnSpc>
                <a:spcPct val="100000"/>
              </a:lnSpc>
              <a:spcBef>
                <a:spcPts val="90"/>
              </a:spcBef>
            </a:pPr>
            <a:fld id="{285275C4-68E1-4E48-ABF7-9886AEB89958}" type="slidenum">
              <a:rPr lang="en-GB" sz="1100" spc="-5" smtClean="0">
                <a:solidFill>
                  <a:schemeClr val="tx2"/>
                </a:solidFill>
                <a:latin typeface="Trebuchet MS"/>
                <a:cs typeface="Trebuchet MS"/>
              </a:rPr>
              <a:pPr marL="11430">
                <a:lnSpc>
                  <a:spcPct val="100000"/>
                </a:lnSpc>
                <a:spcBef>
                  <a:spcPts val="90"/>
                </a:spcBef>
              </a:pPr>
              <a:t>‹#›</a:t>
            </a:fld>
            <a:endParaRPr lang="en-GB" sz="1080">
              <a:solidFill>
                <a:schemeClr val="tx2"/>
              </a:solidFill>
              <a:latin typeface="Trebuchet MS"/>
              <a:cs typeface="Trebuchet MS"/>
            </a:endParaRPr>
          </a:p>
        </p:txBody>
      </p:sp>
      <p:sp>
        <p:nvSpPr>
          <p:cNvPr id="18" name="Text Placeholder 24">
            <a:extLst>
              <a:ext uri="{FF2B5EF4-FFF2-40B4-BE49-F238E27FC236}">
                <a16:creationId xmlns:a16="http://schemas.microsoft.com/office/drawing/2014/main" id="{214E1F08-6033-5F44-9650-4F1A2DCF02A0}"/>
              </a:ext>
            </a:extLst>
          </p:cNvPr>
          <p:cNvSpPr>
            <a:spLocks noGrp="1"/>
          </p:cNvSpPr>
          <p:nvPr>
            <p:ph type="body" sz="quarter" idx="19" hasCustomPrompt="1"/>
          </p:nvPr>
        </p:nvSpPr>
        <p:spPr>
          <a:xfrm>
            <a:off x="553726" y="6342034"/>
            <a:ext cx="6515100" cy="239316"/>
          </a:xfrm>
          <a:prstGeom prst="rect">
            <a:avLst/>
          </a:prstGeom>
        </p:spPr>
        <p:txBody>
          <a:bodyPr>
            <a:normAutofit/>
          </a:bodyPr>
          <a:lstStyle>
            <a:lvl1pPr>
              <a:defRPr sz="1080" b="0" i="0">
                <a:solidFill>
                  <a:schemeClr val="tx2"/>
                </a:solidFill>
                <a:latin typeface="Trebuchet MS" panose="020B0703020202090204" pitchFamily="34" charset="0"/>
              </a:defRPr>
            </a:lvl1pPr>
          </a:lstStyle>
          <a:p>
            <a:r>
              <a:rPr lang="en-GB"/>
              <a:t>Document title, Trebuchet 12pt bold</a:t>
            </a:r>
            <a:endParaRPr lang="en-GB" b="0">
              <a:solidFill>
                <a:schemeClr val="tx1"/>
              </a:solidFill>
            </a:endParaRPr>
          </a:p>
        </p:txBody>
      </p:sp>
    </p:spTree>
    <p:extLst>
      <p:ext uri="{BB962C8B-B14F-4D97-AF65-F5344CB8AC3E}">
        <p14:creationId xmlns:p14="http://schemas.microsoft.com/office/powerpoint/2010/main" val="2511650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py Single Image">
    <p:spTree>
      <p:nvGrpSpPr>
        <p:cNvPr id="1" name=""/>
        <p:cNvGrpSpPr/>
        <p:nvPr/>
      </p:nvGrpSpPr>
      <p:grpSpPr>
        <a:xfrm>
          <a:off x="0" y="0"/>
          <a:ext cx="0" cy="0"/>
          <a:chOff x="0" y="0"/>
          <a:chExt cx="0" cy="0"/>
        </a:xfrm>
      </p:grpSpPr>
      <p:sp>
        <p:nvSpPr>
          <p:cNvPr id="13" name="Picture Placeholder 6">
            <a:extLst>
              <a:ext uri="{FF2B5EF4-FFF2-40B4-BE49-F238E27FC236}">
                <a16:creationId xmlns:a16="http://schemas.microsoft.com/office/drawing/2014/main" id="{452477B9-4793-CB46-BB7A-B3AF724CB691}"/>
              </a:ext>
            </a:extLst>
          </p:cNvPr>
          <p:cNvSpPr>
            <a:spLocks noGrp="1"/>
          </p:cNvSpPr>
          <p:nvPr>
            <p:ph type="pic" sz="quarter" idx="18" hasCustomPrompt="1"/>
          </p:nvPr>
        </p:nvSpPr>
        <p:spPr>
          <a:xfrm>
            <a:off x="430782" y="574901"/>
            <a:ext cx="2877428" cy="4281006"/>
          </a:xfrm>
          <a:prstGeom prst="roundRect">
            <a:avLst>
              <a:gd name="adj" fmla="val 12707"/>
            </a:avLst>
          </a:prstGeom>
          <a:solidFill>
            <a:schemeClr val="bg1"/>
          </a:solidFill>
        </p:spPr>
        <p:txBody>
          <a:bodyPr/>
          <a:lstStyle/>
          <a:p>
            <a:r>
              <a:rPr lang="en-US"/>
              <a:t>Add your image. Only images have rounded corners. Crop to fill the image box.</a:t>
            </a:r>
          </a:p>
        </p:txBody>
      </p:sp>
      <p:sp>
        <p:nvSpPr>
          <p:cNvPr id="16" name="Freeform 15">
            <a:extLst>
              <a:ext uri="{FF2B5EF4-FFF2-40B4-BE49-F238E27FC236}">
                <a16:creationId xmlns:a16="http://schemas.microsoft.com/office/drawing/2014/main" id="{9FD0E0AD-0E19-324A-971B-039484299974}"/>
              </a:ext>
            </a:extLst>
          </p:cNvPr>
          <p:cNvSpPr/>
          <p:nvPr userDrawn="1"/>
        </p:nvSpPr>
        <p:spPr>
          <a:xfrm>
            <a:off x="263276" y="4855907"/>
            <a:ext cx="1944293" cy="1254917"/>
          </a:xfrm>
          <a:custGeom>
            <a:avLst/>
            <a:gdLst>
              <a:gd name="connsiteX0" fmla="*/ 232397 w 2902471"/>
              <a:gd name="connsiteY0" fmla="*/ 0 h 1394353"/>
              <a:gd name="connsiteX1" fmla="*/ 2392994 w 2902471"/>
              <a:gd name="connsiteY1" fmla="*/ 0 h 1394353"/>
              <a:gd name="connsiteX2" fmla="*/ 2670074 w 2902471"/>
              <a:gd name="connsiteY2" fmla="*/ 0 h 1394353"/>
              <a:gd name="connsiteX3" fmla="*/ 2902471 w 2902471"/>
              <a:gd name="connsiteY3" fmla="*/ 0 h 1394353"/>
              <a:gd name="connsiteX4" fmla="*/ 2902471 w 2902471"/>
              <a:gd name="connsiteY4" fmla="*/ 232397 h 1394353"/>
              <a:gd name="connsiteX5" fmla="*/ 2902471 w 2902471"/>
              <a:gd name="connsiteY5" fmla="*/ 505427 h 1394353"/>
              <a:gd name="connsiteX6" fmla="*/ 2902471 w 2902471"/>
              <a:gd name="connsiteY6" fmla="*/ 1161956 h 1394353"/>
              <a:gd name="connsiteX7" fmla="*/ 2670074 w 2902471"/>
              <a:gd name="connsiteY7" fmla="*/ 1394353 h 1394353"/>
              <a:gd name="connsiteX8" fmla="*/ 232397 w 2902471"/>
              <a:gd name="connsiteY8" fmla="*/ 1394353 h 1394353"/>
              <a:gd name="connsiteX9" fmla="*/ 0 w 2902471"/>
              <a:gd name="connsiteY9" fmla="*/ 1161956 h 1394353"/>
              <a:gd name="connsiteX10" fmla="*/ 0 w 2902471"/>
              <a:gd name="connsiteY10" fmla="*/ 232397 h 1394353"/>
              <a:gd name="connsiteX11" fmla="*/ 232397 w 2902471"/>
              <a:gd name="connsiteY11" fmla="*/ 0 h 139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2471" h="1394353">
                <a:moveTo>
                  <a:pt x="232397" y="0"/>
                </a:moveTo>
                <a:lnTo>
                  <a:pt x="2392994" y="0"/>
                </a:lnTo>
                <a:lnTo>
                  <a:pt x="2670074" y="0"/>
                </a:lnTo>
                <a:lnTo>
                  <a:pt x="2902471" y="0"/>
                </a:lnTo>
                <a:lnTo>
                  <a:pt x="2902471" y="232397"/>
                </a:lnTo>
                <a:lnTo>
                  <a:pt x="2902471" y="505427"/>
                </a:lnTo>
                <a:lnTo>
                  <a:pt x="2902471" y="1161956"/>
                </a:lnTo>
                <a:cubicBezTo>
                  <a:pt x="2902471" y="1290305"/>
                  <a:pt x="2798423" y="1394353"/>
                  <a:pt x="2670074" y="1394353"/>
                </a:cubicBezTo>
                <a:lnTo>
                  <a:pt x="232397" y="1394353"/>
                </a:lnTo>
                <a:cubicBezTo>
                  <a:pt x="104048" y="1394353"/>
                  <a:pt x="0" y="1290305"/>
                  <a:pt x="0" y="1161956"/>
                </a:cubicBezTo>
                <a:lnTo>
                  <a:pt x="0" y="232397"/>
                </a:lnTo>
                <a:cubicBezTo>
                  <a:pt x="0" y="104048"/>
                  <a:pt x="104048" y="0"/>
                  <a:pt x="232397"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93"/>
          </a:p>
        </p:txBody>
      </p:sp>
      <p:sp>
        <p:nvSpPr>
          <p:cNvPr id="24" name="Text Placeholder 3">
            <a:extLst>
              <a:ext uri="{FF2B5EF4-FFF2-40B4-BE49-F238E27FC236}">
                <a16:creationId xmlns:a16="http://schemas.microsoft.com/office/drawing/2014/main" id="{73A212CF-152A-EF4F-AAD7-71F2EE25F0C6}"/>
              </a:ext>
            </a:extLst>
          </p:cNvPr>
          <p:cNvSpPr>
            <a:spLocks noGrp="1"/>
          </p:cNvSpPr>
          <p:nvPr>
            <p:ph type="body" sz="quarter" idx="22" hasCustomPrompt="1"/>
          </p:nvPr>
        </p:nvSpPr>
        <p:spPr>
          <a:xfrm>
            <a:off x="3648463" y="574901"/>
            <a:ext cx="5136007" cy="616659"/>
          </a:xfrm>
          <a:prstGeom prst="rect">
            <a:avLst/>
          </a:prstGeom>
        </p:spPr>
        <p:txBody>
          <a:bodyPr>
            <a:noAutofit/>
          </a:bodyPr>
          <a:lstStyle>
            <a:lvl1pPr>
              <a:defRPr sz="3500" b="1" i="0">
                <a:solidFill>
                  <a:srgbClr val="5C003A"/>
                </a:solidFill>
                <a:latin typeface="Rockwell" panose="02060603020205020403" pitchFamily="18" charset="77"/>
              </a:defRPr>
            </a:lvl1pPr>
            <a:lvl2pPr>
              <a:defRPr sz="4800" b="1" i="0">
                <a:latin typeface="Rockwell Std" panose="02060603030405020103" pitchFamily="18" charset="0"/>
              </a:defRPr>
            </a:lvl2pPr>
            <a:lvl3pPr>
              <a:defRPr sz="4800" b="1" i="0">
                <a:latin typeface="Rockwell Std" panose="02060603030405020103" pitchFamily="18" charset="0"/>
              </a:defRPr>
            </a:lvl3pPr>
            <a:lvl4pPr>
              <a:defRPr sz="4800" b="1" i="0">
                <a:latin typeface="Rockwell Std" panose="02060603030405020103" pitchFamily="18" charset="0"/>
              </a:defRPr>
            </a:lvl4pPr>
            <a:lvl5pPr>
              <a:defRPr sz="4800" b="1" i="0">
                <a:latin typeface="Rockwell Std" panose="02060603030405020103" pitchFamily="18" charset="0"/>
              </a:defRPr>
            </a:lvl5pPr>
          </a:lstStyle>
          <a:p>
            <a:pPr lvl="0"/>
            <a:r>
              <a:rPr lang="en-US"/>
              <a:t>Headline 35pt bd pink</a:t>
            </a:r>
          </a:p>
        </p:txBody>
      </p:sp>
      <p:sp>
        <p:nvSpPr>
          <p:cNvPr id="26" name="Text Placeholder 14">
            <a:extLst>
              <a:ext uri="{FF2B5EF4-FFF2-40B4-BE49-F238E27FC236}">
                <a16:creationId xmlns:a16="http://schemas.microsoft.com/office/drawing/2014/main" id="{ED34DB4C-7135-5A42-A2F0-ACB7EE76FDDB}"/>
              </a:ext>
            </a:extLst>
          </p:cNvPr>
          <p:cNvSpPr>
            <a:spLocks noGrp="1"/>
          </p:cNvSpPr>
          <p:nvPr>
            <p:ph type="body" sz="quarter" idx="24" hasCustomPrompt="1"/>
          </p:nvPr>
        </p:nvSpPr>
        <p:spPr>
          <a:xfrm>
            <a:off x="3648462" y="1425601"/>
            <a:ext cx="5136007" cy="4336460"/>
          </a:xfrm>
          <a:prstGeom prst="rect">
            <a:avLst/>
          </a:prstGeom>
        </p:spPr>
        <p:txBody>
          <a:bodyPr>
            <a:normAutofit/>
          </a:bodyPr>
          <a:lstStyle>
            <a:lvl1pPr marL="0" marR="0" indent="0" defTabSz="1097226"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1097226"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a:t>
            </a:r>
          </a:p>
        </p:txBody>
      </p:sp>
      <p:sp>
        <p:nvSpPr>
          <p:cNvPr id="15" name="Text Placeholder 14">
            <a:extLst>
              <a:ext uri="{FF2B5EF4-FFF2-40B4-BE49-F238E27FC236}">
                <a16:creationId xmlns:a16="http://schemas.microsoft.com/office/drawing/2014/main" id="{DAAC0442-1001-0B4F-BD49-0407B325F01B}"/>
              </a:ext>
            </a:extLst>
          </p:cNvPr>
          <p:cNvSpPr>
            <a:spLocks noGrp="1"/>
          </p:cNvSpPr>
          <p:nvPr>
            <p:ph type="body" sz="quarter" idx="25" hasCustomPrompt="1"/>
          </p:nvPr>
        </p:nvSpPr>
        <p:spPr>
          <a:xfrm>
            <a:off x="457703" y="5027360"/>
            <a:ext cx="1555434" cy="850696"/>
          </a:xfrm>
          <a:prstGeom prst="rect">
            <a:avLst/>
          </a:prstGeom>
        </p:spPr>
        <p:txBody>
          <a:bodyPr>
            <a:normAutofit/>
          </a:bodyPr>
          <a:lstStyle>
            <a:lvl1pPr marL="0" marR="0" indent="0" defTabSz="1097226" eaLnBrk="1" fontAlgn="auto" latinLnBrk="0" hangingPunct="1">
              <a:lnSpc>
                <a:spcPct val="100000"/>
              </a:lnSpc>
              <a:spcBef>
                <a:spcPts val="0"/>
              </a:spcBef>
              <a:spcAft>
                <a:spcPts val="0"/>
              </a:spcAft>
              <a:buClrTx/>
              <a:buSzTx/>
              <a:buFontTx/>
              <a:buNone/>
              <a:tabLst/>
              <a:defRPr sz="2000" b="0" i="0">
                <a:solidFill>
                  <a:schemeClr val="bg1"/>
                </a:solidFill>
                <a:latin typeface="Trebuchet MS" panose="020B0703020202090204" pitchFamily="34" charset="0"/>
              </a:defRPr>
            </a:lvl1pPr>
          </a:lstStyle>
          <a:p>
            <a:pPr lvl="0"/>
            <a:r>
              <a:rPr lang="en-US"/>
              <a:t>Image caption</a:t>
            </a:r>
          </a:p>
        </p:txBody>
      </p:sp>
    </p:spTree>
    <p:extLst>
      <p:ext uri="{BB962C8B-B14F-4D97-AF65-F5344CB8AC3E}">
        <p14:creationId xmlns:p14="http://schemas.microsoft.com/office/powerpoint/2010/main" val="4277758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py Content Only">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0ACEB038-6D2F-6F43-8C56-BC8019DE3644}"/>
              </a:ext>
            </a:extLst>
          </p:cNvPr>
          <p:cNvSpPr>
            <a:spLocks noGrp="1"/>
          </p:cNvSpPr>
          <p:nvPr>
            <p:ph type="body" sz="quarter" idx="22" hasCustomPrompt="1"/>
          </p:nvPr>
        </p:nvSpPr>
        <p:spPr>
          <a:xfrm>
            <a:off x="440381" y="574901"/>
            <a:ext cx="8311847" cy="616659"/>
          </a:xfrm>
          <a:prstGeom prst="rect">
            <a:avLst/>
          </a:prstGeom>
        </p:spPr>
        <p:txBody>
          <a:bodyPr>
            <a:noAutofit/>
          </a:bodyPr>
          <a:lstStyle>
            <a:lvl1pPr>
              <a:defRPr sz="3500" b="1" i="0">
                <a:solidFill>
                  <a:schemeClr val="tx2"/>
                </a:solidFill>
                <a:latin typeface="Rockwell" panose="02060603020205020403" pitchFamily="18" charset="77"/>
              </a:defRPr>
            </a:lvl1pPr>
            <a:lvl2pPr>
              <a:defRPr sz="4800" b="1" i="0">
                <a:latin typeface="Rockwell Std" panose="02060603030405020103" pitchFamily="18" charset="0"/>
              </a:defRPr>
            </a:lvl2pPr>
            <a:lvl3pPr>
              <a:defRPr sz="4800" b="1" i="0">
                <a:latin typeface="Rockwell Std" panose="02060603030405020103" pitchFamily="18" charset="0"/>
              </a:defRPr>
            </a:lvl3pPr>
            <a:lvl4pPr>
              <a:defRPr sz="4800" b="1" i="0">
                <a:latin typeface="Rockwell Std" panose="02060603030405020103" pitchFamily="18" charset="0"/>
              </a:defRPr>
            </a:lvl4pPr>
            <a:lvl5pPr>
              <a:defRPr sz="4800" b="1" i="0">
                <a:latin typeface="Rockwell Std" panose="02060603030405020103" pitchFamily="18" charset="0"/>
              </a:defRPr>
            </a:lvl5pPr>
          </a:lstStyle>
          <a:p>
            <a:pPr lvl="0"/>
            <a:r>
              <a:rPr lang="en-US"/>
              <a:t>Headline 35pt bold pink</a:t>
            </a:r>
          </a:p>
        </p:txBody>
      </p:sp>
      <p:sp>
        <p:nvSpPr>
          <p:cNvPr id="13" name="Text Placeholder 14">
            <a:extLst>
              <a:ext uri="{FF2B5EF4-FFF2-40B4-BE49-F238E27FC236}">
                <a16:creationId xmlns:a16="http://schemas.microsoft.com/office/drawing/2014/main" id="{343EE7F4-A8B6-7D4E-BB6E-573B3F601EE5}"/>
              </a:ext>
            </a:extLst>
          </p:cNvPr>
          <p:cNvSpPr>
            <a:spLocks noGrp="1"/>
          </p:cNvSpPr>
          <p:nvPr>
            <p:ph type="body" sz="quarter" idx="24" hasCustomPrompt="1"/>
          </p:nvPr>
        </p:nvSpPr>
        <p:spPr>
          <a:xfrm>
            <a:off x="440380" y="1425601"/>
            <a:ext cx="8311848" cy="4336460"/>
          </a:xfrm>
          <a:prstGeom prst="rect">
            <a:avLst/>
          </a:prstGeom>
        </p:spPr>
        <p:txBody>
          <a:bodyPr>
            <a:normAutofit/>
          </a:bodyPr>
          <a:lstStyle>
            <a:lvl1pPr marL="0" marR="0" indent="0" defTabSz="1097226"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1097226"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a:t>
            </a:r>
          </a:p>
        </p:txBody>
      </p:sp>
    </p:spTree>
    <p:extLst>
      <p:ext uri="{BB962C8B-B14F-4D97-AF65-F5344CB8AC3E}">
        <p14:creationId xmlns:p14="http://schemas.microsoft.com/office/powerpoint/2010/main" val="3805666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py Two Images">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E32609E1-4EC7-9A4A-83E3-F324C260BBDA}"/>
              </a:ext>
            </a:extLst>
          </p:cNvPr>
          <p:cNvSpPr>
            <a:spLocks noGrp="1"/>
          </p:cNvSpPr>
          <p:nvPr>
            <p:ph sz="quarter" idx="11" hasCustomPrompt="1"/>
          </p:nvPr>
        </p:nvSpPr>
        <p:spPr>
          <a:xfrm>
            <a:off x="5835258" y="574901"/>
            <a:ext cx="2951623" cy="2206028"/>
          </a:xfrm>
          <a:prstGeom prst="rect">
            <a:avLst/>
          </a:prstGeom>
        </p:spPr>
        <p:txBody>
          <a:bodyPr/>
          <a:lstStyle>
            <a:lvl1pPr>
              <a:defRPr/>
            </a:lvl1pPr>
          </a:lstStyle>
          <a:p>
            <a:r>
              <a:rPr lang="en-US"/>
              <a:t>Add graph/map</a:t>
            </a:r>
          </a:p>
        </p:txBody>
      </p:sp>
      <p:sp>
        <p:nvSpPr>
          <p:cNvPr id="24" name="Content Placeholder 2">
            <a:extLst>
              <a:ext uri="{FF2B5EF4-FFF2-40B4-BE49-F238E27FC236}">
                <a16:creationId xmlns:a16="http://schemas.microsoft.com/office/drawing/2014/main" id="{B611CC9B-BB10-E647-900A-3921BDAEC890}"/>
              </a:ext>
            </a:extLst>
          </p:cNvPr>
          <p:cNvSpPr>
            <a:spLocks noGrp="1"/>
          </p:cNvSpPr>
          <p:nvPr>
            <p:ph sz="quarter" idx="18" hasCustomPrompt="1"/>
          </p:nvPr>
        </p:nvSpPr>
        <p:spPr>
          <a:xfrm>
            <a:off x="5835791" y="3110400"/>
            <a:ext cx="2951623" cy="2651659"/>
          </a:xfrm>
          <a:prstGeom prst="rect">
            <a:avLst/>
          </a:prstGeom>
        </p:spPr>
        <p:txBody>
          <a:bodyPr/>
          <a:lstStyle>
            <a:lvl1pPr>
              <a:defRPr/>
            </a:lvl1pPr>
          </a:lstStyle>
          <a:p>
            <a:r>
              <a:rPr lang="en-US"/>
              <a:t>Add graph/map</a:t>
            </a:r>
          </a:p>
        </p:txBody>
      </p:sp>
      <p:sp>
        <p:nvSpPr>
          <p:cNvPr id="13" name="Text Placeholder 3">
            <a:extLst>
              <a:ext uri="{FF2B5EF4-FFF2-40B4-BE49-F238E27FC236}">
                <a16:creationId xmlns:a16="http://schemas.microsoft.com/office/drawing/2014/main" id="{D702C690-A3AF-F44D-BF69-6609591B31B2}"/>
              </a:ext>
            </a:extLst>
          </p:cNvPr>
          <p:cNvSpPr>
            <a:spLocks noGrp="1"/>
          </p:cNvSpPr>
          <p:nvPr>
            <p:ph type="body" sz="quarter" idx="22" hasCustomPrompt="1"/>
          </p:nvPr>
        </p:nvSpPr>
        <p:spPr>
          <a:xfrm>
            <a:off x="440381" y="574901"/>
            <a:ext cx="5136007" cy="616659"/>
          </a:xfrm>
          <a:prstGeom prst="rect">
            <a:avLst/>
          </a:prstGeom>
        </p:spPr>
        <p:txBody>
          <a:bodyPr>
            <a:noAutofit/>
          </a:bodyPr>
          <a:lstStyle>
            <a:lvl1pPr>
              <a:defRPr sz="3500" b="1" i="0">
                <a:solidFill>
                  <a:schemeClr val="tx2"/>
                </a:solidFill>
                <a:latin typeface="Rockwell" panose="02060603020205020403" pitchFamily="18" charset="77"/>
              </a:defRPr>
            </a:lvl1pPr>
            <a:lvl2pPr>
              <a:defRPr sz="4800" b="1" i="0">
                <a:latin typeface="Rockwell Std" panose="02060603030405020103" pitchFamily="18" charset="0"/>
              </a:defRPr>
            </a:lvl2pPr>
            <a:lvl3pPr>
              <a:defRPr sz="4800" b="1" i="0">
                <a:latin typeface="Rockwell Std" panose="02060603030405020103" pitchFamily="18" charset="0"/>
              </a:defRPr>
            </a:lvl3pPr>
            <a:lvl4pPr>
              <a:defRPr sz="4800" b="1" i="0">
                <a:latin typeface="Rockwell Std" panose="02060603030405020103" pitchFamily="18" charset="0"/>
              </a:defRPr>
            </a:lvl4pPr>
            <a:lvl5pPr>
              <a:defRPr sz="4800" b="1" i="0">
                <a:latin typeface="Rockwell Std" panose="02060603030405020103" pitchFamily="18" charset="0"/>
              </a:defRPr>
            </a:lvl5pPr>
          </a:lstStyle>
          <a:p>
            <a:pPr lvl="0"/>
            <a:r>
              <a:rPr lang="en-US"/>
              <a:t>Headline 35pt bd pink</a:t>
            </a:r>
          </a:p>
        </p:txBody>
      </p:sp>
      <p:sp>
        <p:nvSpPr>
          <p:cNvPr id="14" name="Text Placeholder 14">
            <a:extLst>
              <a:ext uri="{FF2B5EF4-FFF2-40B4-BE49-F238E27FC236}">
                <a16:creationId xmlns:a16="http://schemas.microsoft.com/office/drawing/2014/main" id="{B44F6862-7805-644D-9BF2-B556BE0F2041}"/>
              </a:ext>
            </a:extLst>
          </p:cNvPr>
          <p:cNvSpPr>
            <a:spLocks noGrp="1"/>
          </p:cNvSpPr>
          <p:nvPr>
            <p:ph type="body" sz="quarter" idx="24" hasCustomPrompt="1"/>
          </p:nvPr>
        </p:nvSpPr>
        <p:spPr>
          <a:xfrm>
            <a:off x="440381" y="1425601"/>
            <a:ext cx="5136007" cy="4336460"/>
          </a:xfrm>
          <a:prstGeom prst="rect">
            <a:avLst/>
          </a:prstGeom>
        </p:spPr>
        <p:txBody>
          <a:bodyPr>
            <a:normAutofit/>
          </a:bodyPr>
          <a:lstStyle>
            <a:lvl1pPr marL="0" marR="0" indent="0" defTabSz="1097226"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1097226"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a:t>
            </a:r>
          </a:p>
        </p:txBody>
      </p:sp>
    </p:spTree>
    <p:extLst>
      <p:ext uri="{BB962C8B-B14F-4D97-AF65-F5344CB8AC3E}">
        <p14:creationId xmlns:p14="http://schemas.microsoft.com/office/powerpoint/2010/main" val="2685155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Burgundy">
    <p:bg>
      <p:bgPr>
        <a:solidFill>
          <a:schemeClr val="bg1"/>
        </a:solidFill>
        <a:effectLst/>
      </p:bgPr>
    </p:bg>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FFFFFB91-330D-DD41-815E-5D81FF4A3617}"/>
              </a:ext>
            </a:extLst>
          </p:cNvPr>
          <p:cNvSpPr/>
          <p:nvPr userDrawn="1"/>
        </p:nvSpPr>
        <p:spPr>
          <a:xfrm>
            <a:off x="262891" y="262890"/>
            <a:ext cx="8618220" cy="5397669"/>
          </a:xfrm>
          <a:prstGeom prst="roundRect">
            <a:avLst>
              <a:gd name="adj" fmla="val 7906"/>
            </a:avLst>
          </a:prstGeom>
          <a:solidFill>
            <a:srgbClr val="5C003A"/>
          </a:solidFill>
        </p:spPr>
        <p:txBody>
          <a:bodyPr wrap="square" lIns="0" tIns="0" rIns="0" bIns="0" rtlCol="0"/>
          <a:lstStyle/>
          <a:p>
            <a:endParaRPr sz="2160"/>
          </a:p>
        </p:txBody>
      </p:sp>
      <p:sp>
        <p:nvSpPr>
          <p:cNvPr id="16" name="Text Placeholder 3">
            <a:extLst>
              <a:ext uri="{FF2B5EF4-FFF2-40B4-BE49-F238E27FC236}">
                <a16:creationId xmlns:a16="http://schemas.microsoft.com/office/drawing/2014/main" id="{E59E61B0-AE95-FE41-ABB3-61BA76C1CF4C}"/>
              </a:ext>
            </a:extLst>
          </p:cNvPr>
          <p:cNvSpPr>
            <a:spLocks noGrp="1"/>
          </p:cNvSpPr>
          <p:nvPr>
            <p:ph type="body" sz="quarter" idx="22" hasCustomPrompt="1"/>
          </p:nvPr>
        </p:nvSpPr>
        <p:spPr>
          <a:xfrm>
            <a:off x="680400" y="2340143"/>
            <a:ext cx="7047234" cy="616659"/>
          </a:xfrm>
          <a:prstGeom prst="rect">
            <a:avLst/>
          </a:prstGeom>
        </p:spPr>
        <p:txBody>
          <a:bodyPr>
            <a:noAutofit/>
          </a:bodyPr>
          <a:lstStyle>
            <a:lvl1pPr>
              <a:defRPr sz="3500" b="1" i="0">
                <a:solidFill>
                  <a:schemeClr val="bg1"/>
                </a:solidFill>
                <a:latin typeface="Rockwell" panose="02060603020205020403" pitchFamily="18" charset="77"/>
              </a:defRPr>
            </a:lvl1pPr>
            <a:lvl2pPr>
              <a:defRPr sz="4800" b="1" i="0">
                <a:latin typeface="Rockwell Std" panose="02060603030405020103" pitchFamily="18" charset="0"/>
              </a:defRPr>
            </a:lvl2pPr>
            <a:lvl3pPr>
              <a:defRPr sz="4800" b="1" i="0">
                <a:latin typeface="Rockwell Std" panose="02060603030405020103" pitchFamily="18" charset="0"/>
              </a:defRPr>
            </a:lvl3pPr>
            <a:lvl4pPr>
              <a:defRPr sz="4800" b="1" i="0">
                <a:latin typeface="Rockwell Std" panose="02060603030405020103" pitchFamily="18" charset="0"/>
              </a:defRPr>
            </a:lvl4pPr>
            <a:lvl5pPr>
              <a:defRPr sz="4800" b="1" i="0">
                <a:latin typeface="Rockwell Std" panose="02060603030405020103" pitchFamily="18" charset="0"/>
              </a:defRPr>
            </a:lvl5pPr>
          </a:lstStyle>
          <a:p>
            <a:r>
              <a:rPr lang="en-US"/>
              <a:t>Section title, Rockwell 35pt bd</a:t>
            </a:r>
          </a:p>
        </p:txBody>
      </p:sp>
      <p:sp>
        <p:nvSpPr>
          <p:cNvPr id="17" name="Text Placeholder 5">
            <a:extLst>
              <a:ext uri="{FF2B5EF4-FFF2-40B4-BE49-F238E27FC236}">
                <a16:creationId xmlns:a16="http://schemas.microsoft.com/office/drawing/2014/main" id="{9FBF1E93-F8D0-D447-BC6A-268921C0ACF9}"/>
              </a:ext>
            </a:extLst>
          </p:cNvPr>
          <p:cNvSpPr>
            <a:spLocks noGrp="1"/>
          </p:cNvSpPr>
          <p:nvPr>
            <p:ph type="body" sz="quarter" idx="16" hasCustomPrompt="1"/>
          </p:nvPr>
        </p:nvSpPr>
        <p:spPr>
          <a:xfrm>
            <a:off x="680400" y="3112463"/>
            <a:ext cx="4960960" cy="427983"/>
          </a:xfrm>
          <a:prstGeom prst="rect">
            <a:avLst/>
          </a:prstGeom>
        </p:spPr>
        <p:txBody>
          <a:bodyPr>
            <a:noAutofit/>
          </a:bodyPr>
          <a:lstStyle>
            <a:lvl1pPr>
              <a:defRPr sz="2340" b="0" i="0">
                <a:solidFill>
                  <a:schemeClr val="bg1"/>
                </a:solidFill>
                <a:latin typeface="Rockwell" panose="02060603020205020403" pitchFamily="18" charset="77"/>
              </a:defRPr>
            </a:lvl1pPr>
          </a:lstStyle>
          <a:p>
            <a:pPr lvl="0"/>
            <a:r>
              <a:rPr lang="en-US"/>
              <a:t>Subtitle, Rockwell 22pt reg</a:t>
            </a:r>
          </a:p>
        </p:txBody>
      </p:sp>
      <p:pic>
        <p:nvPicPr>
          <p:cNvPr id="10" name="Picture 9">
            <a:extLst>
              <a:ext uri="{FF2B5EF4-FFF2-40B4-BE49-F238E27FC236}">
                <a16:creationId xmlns:a16="http://schemas.microsoft.com/office/drawing/2014/main" id="{1F9263EC-5253-374A-BEA0-47F7396C98B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368434" y="6058252"/>
            <a:ext cx="1775566" cy="867972"/>
          </a:xfrm>
          <a:prstGeom prst="rect">
            <a:avLst/>
          </a:prstGeom>
        </p:spPr>
      </p:pic>
      <p:sp>
        <p:nvSpPr>
          <p:cNvPr id="11" name="Text Placeholder 24">
            <a:extLst>
              <a:ext uri="{FF2B5EF4-FFF2-40B4-BE49-F238E27FC236}">
                <a16:creationId xmlns:a16="http://schemas.microsoft.com/office/drawing/2014/main" id="{4B385977-D002-0F41-B6C4-6B462DD3DD0A}"/>
              </a:ext>
            </a:extLst>
          </p:cNvPr>
          <p:cNvSpPr txBox="1">
            <a:spLocks/>
          </p:cNvSpPr>
          <p:nvPr userDrawn="1"/>
        </p:nvSpPr>
        <p:spPr>
          <a:xfrm>
            <a:off x="141834" y="6522333"/>
            <a:ext cx="6515100" cy="239316"/>
          </a:xfrm>
          <a:prstGeom prst="rect">
            <a:avLst/>
          </a:prstGeom>
        </p:spPr>
        <p:txBody>
          <a:bodyPr>
            <a:normAutofit fontScale="92500" lnSpcReduction="10000"/>
          </a:bodyPr>
          <a:lstStyle>
            <a:lvl1pPr marL="0" eaLnBrk="1" hangingPunct="1">
              <a:defRPr sz="1080" b="0" i="0">
                <a:solidFill>
                  <a:schemeClr val="tx2"/>
                </a:solidFill>
                <a:latin typeface="Trebuchet MS" panose="020B0703020202090204" pitchFamily="34" charset="0"/>
                <a:ea typeface="+mn-ea"/>
                <a:cs typeface="+mn-cs"/>
              </a:defRPr>
            </a:lvl1pPr>
            <a:lvl2pPr marL="548613" eaLnBrk="1" hangingPunct="1">
              <a:defRPr sz="2400">
                <a:latin typeface="Trebuchet MS" panose="020B0703020202090204" pitchFamily="34" charset="0"/>
                <a:ea typeface="+mn-ea"/>
                <a:cs typeface="+mn-cs"/>
              </a:defRPr>
            </a:lvl2pPr>
            <a:lvl3pPr marL="1097226" eaLnBrk="1" hangingPunct="1">
              <a:defRPr sz="2400">
                <a:latin typeface="Trebuchet MS" panose="020B0703020202090204" pitchFamily="34" charset="0"/>
                <a:ea typeface="+mn-ea"/>
                <a:cs typeface="+mn-cs"/>
              </a:defRPr>
            </a:lvl3pPr>
            <a:lvl4pPr marL="1645838" eaLnBrk="1" hangingPunct="1">
              <a:defRPr sz="2400">
                <a:latin typeface="Trebuchet MS" panose="020B0703020202090204" pitchFamily="34" charset="0"/>
                <a:ea typeface="+mn-ea"/>
                <a:cs typeface="+mn-cs"/>
              </a:defRPr>
            </a:lvl4pPr>
            <a:lvl5pPr marL="2194450" eaLnBrk="1" hangingPunct="1">
              <a:defRPr sz="2400">
                <a:latin typeface="Trebuchet MS" panose="020B0703020202090204" pitchFamily="34" charset="0"/>
                <a:ea typeface="+mn-ea"/>
                <a:cs typeface="+mn-cs"/>
              </a:defRPr>
            </a:lvl5pPr>
            <a:lvl6pPr marL="2743063" eaLnBrk="1" hangingPunct="1">
              <a:defRPr>
                <a:latin typeface="+mn-lt"/>
                <a:ea typeface="+mn-ea"/>
                <a:cs typeface="+mn-cs"/>
              </a:defRPr>
            </a:lvl6pPr>
            <a:lvl7pPr marL="3291676" eaLnBrk="1" hangingPunct="1">
              <a:defRPr>
                <a:latin typeface="+mn-lt"/>
                <a:ea typeface="+mn-ea"/>
                <a:cs typeface="+mn-cs"/>
              </a:defRPr>
            </a:lvl7pPr>
            <a:lvl8pPr marL="3840288" eaLnBrk="1" hangingPunct="1">
              <a:defRPr>
                <a:latin typeface="+mn-lt"/>
                <a:ea typeface="+mn-ea"/>
                <a:cs typeface="+mn-cs"/>
              </a:defRPr>
            </a:lvl8pPr>
            <a:lvl9pPr marL="4388901" eaLnBrk="1" hangingPunct="1">
              <a:defRPr>
                <a:latin typeface="+mn-lt"/>
                <a:ea typeface="+mn-ea"/>
                <a:cs typeface="+mn-cs"/>
              </a:defRPr>
            </a:lvl9pPr>
          </a:lstStyle>
          <a:p>
            <a:pPr defTabSz="914400"/>
            <a:fld id="{285275C4-68E1-4E48-ABF7-9886AEB89958}" type="slidenum">
              <a:rPr lang="en-GB" sz="1050" spc="-5" smtClean="0">
                <a:solidFill>
                  <a:schemeClr val="tx2"/>
                </a:solidFill>
                <a:latin typeface="Trebuchet MS"/>
                <a:cs typeface="Trebuchet MS"/>
              </a:rPr>
              <a:pPr defTabSz="914400"/>
              <a:t>‹#›</a:t>
            </a:fld>
            <a:r>
              <a:rPr lang="en-GB" sz="1050" spc="-5">
                <a:solidFill>
                  <a:schemeClr val="tx2"/>
                </a:solidFill>
                <a:latin typeface="Trebuchet MS"/>
                <a:cs typeface="Trebuchet MS"/>
              </a:rPr>
              <a:t>  </a:t>
            </a:r>
            <a:r>
              <a:rPr lang="en-GB" kern="0"/>
              <a:t>Document title, Trebuchet 12pt bold</a:t>
            </a:r>
            <a:endParaRPr lang="en-GB" kern="0">
              <a:solidFill>
                <a:schemeClr val="tx1"/>
              </a:solidFill>
            </a:endParaRPr>
          </a:p>
        </p:txBody>
      </p:sp>
    </p:spTree>
    <p:extLst>
      <p:ext uri="{BB962C8B-B14F-4D97-AF65-F5344CB8AC3E}">
        <p14:creationId xmlns:p14="http://schemas.microsoft.com/office/powerpoint/2010/main" val="1562062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py Chart Left">
    <p:bg>
      <p:bgPr>
        <a:solidFill>
          <a:schemeClr val="bg1"/>
        </a:solidFill>
        <a:effectLst/>
      </p:bgPr>
    </p:bg>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EA934944-62E8-4F4A-8C09-6C6145516250}"/>
              </a:ext>
            </a:extLst>
          </p:cNvPr>
          <p:cNvSpPr>
            <a:spLocks noGrp="1"/>
          </p:cNvSpPr>
          <p:nvPr>
            <p:ph type="body" sz="quarter" idx="22" hasCustomPrompt="1"/>
          </p:nvPr>
        </p:nvSpPr>
        <p:spPr>
          <a:xfrm>
            <a:off x="440381" y="574901"/>
            <a:ext cx="8311847" cy="616659"/>
          </a:xfrm>
          <a:prstGeom prst="rect">
            <a:avLst/>
          </a:prstGeom>
        </p:spPr>
        <p:txBody>
          <a:bodyPr>
            <a:noAutofit/>
          </a:bodyPr>
          <a:lstStyle>
            <a:lvl1pPr>
              <a:defRPr sz="3500" b="1" i="0">
                <a:solidFill>
                  <a:schemeClr val="tx2"/>
                </a:solidFill>
                <a:latin typeface="Rockwell" panose="02060603020205020403" pitchFamily="18" charset="77"/>
              </a:defRPr>
            </a:lvl1pPr>
            <a:lvl2pPr>
              <a:defRPr sz="4800" b="1" i="0">
                <a:latin typeface="Rockwell Std" panose="02060603030405020103" pitchFamily="18" charset="0"/>
              </a:defRPr>
            </a:lvl2pPr>
            <a:lvl3pPr>
              <a:defRPr sz="4800" b="1" i="0">
                <a:latin typeface="Rockwell Std" panose="02060603030405020103" pitchFamily="18" charset="0"/>
              </a:defRPr>
            </a:lvl3pPr>
            <a:lvl4pPr>
              <a:defRPr sz="4800" b="1" i="0">
                <a:latin typeface="Rockwell Std" panose="02060603030405020103" pitchFamily="18" charset="0"/>
              </a:defRPr>
            </a:lvl4pPr>
            <a:lvl5pPr>
              <a:defRPr sz="4800" b="1" i="0">
                <a:latin typeface="Rockwell Std" panose="02060603030405020103" pitchFamily="18" charset="0"/>
              </a:defRPr>
            </a:lvl5pPr>
          </a:lstStyle>
          <a:p>
            <a:pPr lvl="0"/>
            <a:r>
              <a:rPr lang="en-US"/>
              <a:t>Headline 35pt bd pink</a:t>
            </a:r>
          </a:p>
        </p:txBody>
      </p:sp>
      <p:sp>
        <p:nvSpPr>
          <p:cNvPr id="15" name="Text Placeholder 14">
            <a:extLst>
              <a:ext uri="{FF2B5EF4-FFF2-40B4-BE49-F238E27FC236}">
                <a16:creationId xmlns:a16="http://schemas.microsoft.com/office/drawing/2014/main" id="{654D582D-AC4A-1946-8937-A4B00C40E16A}"/>
              </a:ext>
            </a:extLst>
          </p:cNvPr>
          <p:cNvSpPr>
            <a:spLocks noGrp="1"/>
          </p:cNvSpPr>
          <p:nvPr>
            <p:ph type="body" sz="quarter" idx="24" hasCustomPrompt="1"/>
          </p:nvPr>
        </p:nvSpPr>
        <p:spPr>
          <a:xfrm>
            <a:off x="4231750" y="1425601"/>
            <a:ext cx="4520479" cy="4336460"/>
          </a:xfrm>
          <a:prstGeom prst="rect">
            <a:avLst/>
          </a:prstGeom>
        </p:spPr>
        <p:txBody>
          <a:bodyPr>
            <a:normAutofit/>
          </a:bodyPr>
          <a:lstStyle>
            <a:lvl1pPr marL="0" marR="0" indent="0" defTabSz="1097226"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1097226"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a:t>
            </a:r>
          </a:p>
        </p:txBody>
      </p:sp>
      <p:sp>
        <p:nvSpPr>
          <p:cNvPr id="16" name="Picture Placeholder 6">
            <a:extLst>
              <a:ext uri="{FF2B5EF4-FFF2-40B4-BE49-F238E27FC236}">
                <a16:creationId xmlns:a16="http://schemas.microsoft.com/office/drawing/2014/main" id="{271630CD-2DD0-1F48-8A35-73554FA24EBF}"/>
              </a:ext>
            </a:extLst>
          </p:cNvPr>
          <p:cNvSpPr>
            <a:spLocks noGrp="1"/>
          </p:cNvSpPr>
          <p:nvPr>
            <p:ph type="pic" sz="quarter" idx="18" hasCustomPrompt="1"/>
          </p:nvPr>
        </p:nvSpPr>
        <p:spPr>
          <a:xfrm>
            <a:off x="440381" y="1425601"/>
            <a:ext cx="3548333" cy="4336460"/>
          </a:xfrm>
          <a:prstGeom prst="roundRect">
            <a:avLst>
              <a:gd name="adj" fmla="val 12707"/>
            </a:avLst>
          </a:prstGeom>
          <a:solidFill>
            <a:schemeClr val="bg1"/>
          </a:solidFill>
        </p:spPr>
        <p:txBody>
          <a:bodyPr/>
          <a:lstStyle/>
          <a:p>
            <a:r>
              <a:rPr lang="en-US"/>
              <a:t>Add your image. Only images have rounded corners. Crop to fill the image box.</a:t>
            </a:r>
          </a:p>
        </p:txBody>
      </p:sp>
      <p:pic>
        <p:nvPicPr>
          <p:cNvPr id="9" name="Picture 8">
            <a:extLst>
              <a:ext uri="{FF2B5EF4-FFF2-40B4-BE49-F238E27FC236}">
                <a16:creationId xmlns:a16="http://schemas.microsoft.com/office/drawing/2014/main" id="{4762619E-67C1-D640-A246-B7488901C89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368434" y="6058252"/>
            <a:ext cx="1775566" cy="867972"/>
          </a:xfrm>
          <a:prstGeom prst="rect">
            <a:avLst/>
          </a:prstGeom>
        </p:spPr>
      </p:pic>
      <p:sp>
        <p:nvSpPr>
          <p:cNvPr id="10" name="Text Placeholder 24">
            <a:extLst>
              <a:ext uri="{FF2B5EF4-FFF2-40B4-BE49-F238E27FC236}">
                <a16:creationId xmlns:a16="http://schemas.microsoft.com/office/drawing/2014/main" id="{F08F05CB-340A-E443-952B-AB1E6ADEBC19}"/>
              </a:ext>
            </a:extLst>
          </p:cNvPr>
          <p:cNvSpPr txBox="1">
            <a:spLocks/>
          </p:cNvSpPr>
          <p:nvPr userDrawn="1"/>
        </p:nvSpPr>
        <p:spPr>
          <a:xfrm>
            <a:off x="141834" y="6522333"/>
            <a:ext cx="6515100" cy="239316"/>
          </a:xfrm>
          <a:prstGeom prst="rect">
            <a:avLst/>
          </a:prstGeom>
        </p:spPr>
        <p:txBody>
          <a:bodyPr>
            <a:normAutofit fontScale="92500" lnSpcReduction="10000"/>
          </a:bodyPr>
          <a:lstStyle>
            <a:lvl1pPr marL="0" eaLnBrk="1" hangingPunct="1">
              <a:defRPr sz="1080" b="0" i="0">
                <a:solidFill>
                  <a:schemeClr val="tx2"/>
                </a:solidFill>
                <a:latin typeface="Trebuchet MS" panose="020B0703020202090204" pitchFamily="34" charset="0"/>
                <a:ea typeface="+mn-ea"/>
                <a:cs typeface="+mn-cs"/>
              </a:defRPr>
            </a:lvl1pPr>
            <a:lvl2pPr marL="548613" eaLnBrk="1" hangingPunct="1">
              <a:defRPr sz="2400">
                <a:latin typeface="Trebuchet MS" panose="020B0703020202090204" pitchFamily="34" charset="0"/>
                <a:ea typeface="+mn-ea"/>
                <a:cs typeface="+mn-cs"/>
              </a:defRPr>
            </a:lvl2pPr>
            <a:lvl3pPr marL="1097226" eaLnBrk="1" hangingPunct="1">
              <a:defRPr sz="2400">
                <a:latin typeface="Trebuchet MS" panose="020B0703020202090204" pitchFamily="34" charset="0"/>
                <a:ea typeface="+mn-ea"/>
                <a:cs typeface="+mn-cs"/>
              </a:defRPr>
            </a:lvl3pPr>
            <a:lvl4pPr marL="1645838" eaLnBrk="1" hangingPunct="1">
              <a:defRPr sz="2400">
                <a:latin typeface="Trebuchet MS" panose="020B0703020202090204" pitchFamily="34" charset="0"/>
                <a:ea typeface="+mn-ea"/>
                <a:cs typeface="+mn-cs"/>
              </a:defRPr>
            </a:lvl4pPr>
            <a:lvl5pPr marL="2194450" eaLnBrk="1" hangingPunct="1">
              <a:defRPr sz="2400">
                <a:latin typeface="Trebuchet MS" panose="020B0703020202090204" pitchFamily="34" charset="0"/>
                <a:ea typeface="+mn-ea"/>
                <a:cs typeface="+mn-cs"/>
              </a:defRPr>
            </a:lvl5pPr>
            <a:lvl6pPr marL="2743063" eaLnBrk="1" hangingPunct="1">
              <a:defRPr>
                <a:latin typeface="+mn-lt"/>
                <a:ea typeface="+mn-ea"/>
                <a:cs typeface="+mn-cs"/>
              </a:defRPr>
            </a:lvl6pPr>
            <a:lvl7pPr marL="3291676" eaLnBrk="1" hangingPunct="1">
              <a:defRPr>
                <a:latin typeface="+mn-lt"/>
                <a:ea typeface="+mn-ea"/>
                <a:cs typeface="+mn-cs"/>
              </a:defRPr>
            </a:lvl7pPr>
            <a:lvl8pPr marL="3840288" eaLnBrk="1" hangingPunct="1">
              <a:defRPr>
                <a:latin typeface="+mn-lt"/>
                <a:ea typeface="+mn-ea"/>
                <a:cs typeface="+mn-cs"/>
              </a:defRPr>
            </a:lvl8pPr>
            <a:lvl9pPr marL="4388901" eaLnBrk="1" hangingPunct="1">
              <a:defRPr>
                <a:latin typeface="+mn-lt"/>
                <a:ea typeface="+mn-ea"/>
                <a:cs typeface="+mn-cs"/>
              </a:defRPr>
            </a:lvl9pPr>
          </a:lstStyle>
          <a:p>
            <a:pPr defTabSz="914400"/>
            <a:fld id="{285275C4-68E1-4E48-ABF7-9886AEB89958}" type="slidenum">
              <a:rPr lang="en-GB" sz="1050" spc="-5" smtClean="0">
                <a:solidFill>
                  <a:schemeClr val="tx2"/>
                </a:solidFill>
                <a:latin typeface="Trebuchet MS"/>
                <a:cs typeface="Trebuchet MS"/>
              </a:rPr>
              <a:pPr defTabSz="914400"/>
              <a:t>‹#›</a:t>
            </a:fld>
            <a:r>
              <a:rPr lang="en-GB" sz="1050" spc="-5">
                <a:solidFill>
                  <a:schemeClr val="tx2"/>
                </a:solidFill>
                <a:latin typeface="Trebuchet MS"/>
                <a:cs typeface="Trebuchet MS"/>
              </a:rPr>
              <a:t>  </a:t>
            </a:r>
            <a:r>
              <a:rPr lang="en-GB" kern="0"/>
              <a:t>Document title, Trebuchet 12pt bold</a:t>
            </a:r>
            <a:endParaRPr lang="en-GB" kern="0">
              <a:solidFill>
                <a:schemeClr val="tx1"/>
              </a:solidFill>
            </a:endParaRPr>
          </a:p>
        </p:txBody>
      </p:sp>
    </p:spTree>
    <p:extLst>
      <p:ext uri="{BB962C8B-B14F-4D97-AF65-F5344CB8AC3E}">
        <p14:creationId xmlns:p14="http://schemas.microsoft.com/office/powerpoint/2010/main" val="1396984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ver White with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9E1B69-6347-364D-82D6-E33C829FD764}"/>
              </a:ext>
            </a:extLst>
          </p:cNvPr>
          <p:cNvSpPr/>
          <p:nvPr userDrawn="1"/>
        </p:nvSpPr>
        <p:spPr>
          <a:xfrm>
            <a:off x="1" y="0"/>
            <a:ext cx="9144000" cy="68704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7" name="Picture 16">
            <a:extLst>
              <a:ext uri="{FF2B5EF4-FFF2-40B4-BE49-F238E27FC236}">
                <a16:creationId xmlns:a16="http://schemas.microsoft.com/office/drawing/2014/main" id="{19B857EF-1C62-0A49-B8E0-67168B4CEFE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368434" y="6058252"/>
            <a:ext cx="1775566" cy="867972"/>
          </a:xfrm>
          <a:prstGeom prst="rect">
            <a:avLst/>
          </a:prstGeom>
        </p:spPr>
      </p:pic>
      <p:sp>
        <p:nvSpPr>
          <p:cNvPr id="20" name="Text Placeholder 24">
            <a:extLst>
              <a:ext uri="{FF2B5EF4-FFF2-40B4-BE49-F238E27FC236}">
                <a16:creationId xmlns:a16="http://schemas.microsoft.com/office/drawing/2014/main" id="{91784135-050F-804E-BECC-51D728E94977}"/>
              </a:ext>
            </a:extLst>
          </p:cNvPr>
          <p:cNvSpPr txBox="1">
            <a:spLocks/>
          </p:cNvSpPr>
          <p:nvPr userDrawn="1"/>
        </p:nvSpPr>
        <p:spPr>
          <a:xfrm>
            <a:off x="141834" y="6522333"/>
            <a:ext cx="6515100" cy="239316"/>
          </a:xfrm>
          <a:prstGeom prst="rect">
            <a:avLst/>
          </a:prstGeom>
        </p:spPr>
        <p:txBody>
          <a:bodyPr>
            <a:normAutofit fontScale="92500" lnSpcReduction="10000"/>
          </a:bodyPr>
          <a:lstStyle>
            <a:lvl1pPr marL="0" eaLnBrk="1" hangingPunct="1">
              <a:defRPr sz="1080" b="0" i="0">
                <a:solidFill>
                  <a:schemeClr val="tx2"/>
                </a:solidFill>
                <a:latin typeface="Trebuchet MS" panose="020B0703020202090204" pitchFamily="34" charset="0"/>
                <a:ea typeface="+mn-ea"/>
                <a:cs typeface="+mn-cs"/>
              </a:defRPr>
            </a:lvl1pPr>
            <a:lvl2pPr marL="548613" eaLnBrk="1" hangingPunct="1">
              <a:defRPr sz="2400">
                <a:latin typeface="Trebuchet MS" panose="020B0703020202090204" pitchFamily="34" charset="0"/>
                <a:ea typeface="+mn-ea"/>
                <a:cs typeface="+mn-cs"/>
              </a:defRPr>
            </a:lvl2pPr>
            <a:lvl3pPr marL="1097226" eaLnBrk="1" hangingPunct="1">
              <a:defRPr sz="2400">
                <a:latin typeface="Trebuchet MS" panose="020B0703020202090204" pitchFamily="34" charset="0"/>
                <a:ea typeface="+mn-ea"/>
                <a:cs typeface="+mn-cs"/>
              </a:defRPr>
            </a:lvl3pPr>
            <a:lvl4pPr marL="1645838" eaLnBrk="1" hangingPunct="1">
              <a:defRPr sz="2400">
                <a:latin typeface="Trebuchet MS" panose="020B0703020202090204" pitchFamily="34" charset="0"/>
                <a:ea typeface="+mn-ea"/>
                <a:cs typeface="+mn-cs"/>
              </a:defRPr>
            </a:lvl4pPr>
            <a:lvl5pPr marL="2194450" eaLnBrk="1" hangingPunct="1">
              <a:defRPr sz="2400">
                <a:latin typeface="Trebuchet MS" panose="020B0703020202090204" pitchFamily="34" charset="0"/>
                <a:ea typeface="+mn-ea"/>
                <a:cs typeface="+mn-cs"/>
              </a:defRPr>
            </a:lvl5pPr>
            <a:lvl6pPr marL="2743063" eaLnBrk="1" hangingPunct="1">
              <a:defRPr>
                <a:latin typeface="+mn-lt"/>
                <a:ea typeface="+mn-ea"/>
                <a:cs typeface="+mn-cs"/>
              </a:defRPr>
            </a:lvl6pPr>
            <a:lvl7pPr marL="3291676" eaLnBrk="1" hangingPunct="1">
              <a:defRPr>
                <a:latin typeface="+mn-lt"/>
                <a:ea typeface="+mn-ea"/>
                <a:cs typeface="+mn-cs"/>
              </a:defRPr>
            </a:lvl7pPr>
            <a:lvl8pPr marL="3840288" eaLnBrk="1" hangingPunct="1">
              <a:defRPr>
                <a:latin typeface="+mn-lt"/>
                <a:ea typeface="+mn-ea"/>
                <a:cs typeface="+mn-cs"/>
              </a:defRPr>
            </a:lvl8pPr>
            <a:lvl9pPr marL="4388901" eaLnBrk="1" hangingPunct="1">
              <a:defRPr>
                <a:latin typeface="+mn-lt"/>
                <a:ea typeface="+mn-ea"/>
                <a:cs typeface="+mn-cs"/>
              </a:defRPr>
            </a:lvl9pPr>
          </a:lstStyle>
          <a:p>
            <a:pPr defTabSz="914400"/>
            <a:fld id="{285275C4-68E1-4E48-ABF7-9886AEB89958}" type="slidenum">
              <a:rPr lang="en-GB" sz="1050" spc="-5" smtClean="0">
                <a:solidFill>
                  <a:schemeClr val="tx2"/>
                </a:solidFill>
                <a:latin typeface="Trebuchet MS"/>
                <a:cs typeface="Trebuchet MS"/>
              </a:rPr>
              <a:pPr defTabSz="914400"/>
              <a:t>‹#›</a:t>
            </a:fld>
            <a:r>
              <a:rPr lang="en-GB" sz="1050" spc="-5">
                <a:solidFill>
                  <a:schemeClr val="tx2"/>
                </a:solidFill>
                <a:latin typeface="Trebuchet MS"/>
                <a:cs typeface="Trebuchet MS"/>
              </a:rPr>
              <a:t>  </a:t>
            </a:r>
            <a:r>
              <a:rPr lang="en-GB" kern="0"/>
              <a:t>Document title, Trebuchet 12pt bold</a:t>
            </a:r>
            <a:endParaRPr lang="en-GB" kern="0">
              <a:solidFill>
                <a:schemeClr val="tx1"/>
              </a:solidFill>
            </a:endParaRPr>
          </a:p>
        </p:txBody>
      </p:sp>
    </p:spTree>
    <p:extLst>
      <p:ext uri="{BB962C8B-B14F-4D97-AF65-F5344CB8AC3E}">
        <p14:creationId xmlns:p14="http://schemas.microsoft.com/office/powerpoint/2010/main" val="34708833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White with Imag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C000F4AD-2183-0C44-BC15-16FEFAE478C1}"/>
              </a:ext>
            </a:extLst>
          </p:cNvPr>
          <p:cNvSpPr>
            <a:spLocks noGrp="1"/>
          </p:cNvSpPr>
          <p:nvPr>
            <p:ph type="body" sz="quarter" idx="21" hasCustomPrompt="1"/>
          </p:nvPr>
        </p:nvSpPr>
        <p:spPr>
          <a:xfrm>
            <a:off x="578692" y="1564973"/>
            <a:ext cx="7749044" cy="1214203"/>
          </a:xfrm>
          <a:prstGeom prst="rect">
            <a:avLst/>
          </a:prstGeom>
        </p:spPr>
        <p:txBody>
          <a:bodyPr>
            <a:normAutofit/>
          </a:bodyPr>
          <a:lstStyle>
            <a:lvl1pPr marL="0" marR="0" indent="0" defTabSz="1097226" eaLnBrk="1" fontAlgn="auto" latinLnBrk="0" hangingPunct="1">
              <a:lnSpc>
                <a:spcPct val="125000"/>
              </a:lnSpc>
              <a:spcBef>
                <a:spcPts val="0"/>
              </a:spcBef>
              <a:spcAft>
                <a:spcPts val="0"/>
              </a:spcAft>
              <a:buClr>
                <a:schemeClr val="accent5"/>
              </a:buClr>
              <a:buSzTx/>
              <a:buFont typeface="Arial" panose="020B0604020202020204" pitchFamily="34" charset="0"/>
              <a:buNone/>
              <a:tabLst/>
              <a:defRPr sz="2000" b="0" i="0">
                <a:solidFill>
                  <a:srgbClr val="5C003A"/>
                </a:solidFill>
                <a:latin typeface="Trebuchet MS" panose="020B0703020202090204" pitchFamily="34" charset="0"/>
              </a:defRPr>
            </a:lvl1pPr>
          </a:lstStyle>
          <a:p>
            <a:pPr lvl="0"/>
            <a:r>
              <a:rPr lang="en-US"/>
              <a:t>Body copy – Trebuchet 20pt, black</a:t>
            </a:r>
          </a:p>
        </p:txBody>
      </p:sp>
      <p:sp>
        <p:nvSpPr>
          <p:cNvPr id="4" name="Text Placeholder 3">
            <a:extLst>
              <a:ext uri="{FF2B5EF4-FFF2-40B4-BE49-F238E27FC236}">
                <a16:creationId xmlns:a16="http://schemas.microsoft.com/office/drawing/2014/main" id="{1409E06F-1864-E24C-BA40-7A3F27C0F85C}"/>
              </a:ext>
            </a:extLst>
          </p:cNvPr>
          <p:cNvSpPr>
            <a:spLocks noGrp="1"/>
          </p:cNvSpPr>
          <p:nvPr>
            <p:ph type="body" sz="quarter" idx="15" hasCustomPrompt="1"/>
          </p:nvPr>
        </p:nvSpPr>
        <p:spPr>
          <a:xfrm>
            <a:off x="578693" y="414891"/>
            <a:ext cx="8163913" cy="771933"/>
          </a:xfrm>
          <a:prstGeom prst="rect">
            <a:avLst/>
          </a:prstGeom>
        </p:spPr>
        <p:txBody>
          <a:bodyPr>
            <a:noAutofit/>
          </a:bodyPr>
          <a:lstStyle>
            <a:lvl1pPr>
              <a:lnSpc>
                <a:spcPts val="4500"/>
              </a:lnSpc>
              <a:defRPr sz="3500" b="1" i="0">
                <a:solidFill>
                  <a:schemeClr val="tx2"/>
                </a:solidFill>
                <a:latin typeface="Rockwell" panose="02060603020205020403" pitchFamily="18" charset="77"/>
              </a:defRPr>
            </a:lvl1pPr>
            <a:lvl2pPr>
              <a:defRPr sz="4800" b="1" i="0">
                <a:latin typeface="Rockwell Std" panose="02060603030405020103" pitchFamily="18" charset="0"/>
              </a:defRPr>
            </a:lvl2pPr>
            <a:lvl3pPr>
              <a:defRPr sz="4800" b="1" i="0">
                <a:latin typeface="Rockwell Std" panose="02060603030405020103" pitchFamily="18" charset="0"/>
              </a:defRPr>
            </a:lvl3pPr>
            <a:lvl4pPr>
              <a:defRPr sz="4800" b="1" i="0">
                <a:latin typeface="Rockwell Std" panose="02060603030405020103" pitchFamily="18" charset="0"/>
              </a:defRPr>
            </a:lvl4pPr>
            <a:lvl5pPr>
              <a:defRPr sz="4800" b="1" i="0">
                <a:latin typeface="Rockwell Std" panose="02060603030405020103" pitchFamily="18" charset="0"/>
              </a:defRPr>
            </a:lvl5pPr>
          </a:lstStyle>
          <a:p>
            <a:r>
              <a:rPr lang="en-US"/>
              <a:t>Title, Rockwell 35pt bd</a:t>
            </a:r>
          </a:p>
        </p:txBody>
      </p:sp>
      <p:sp>
        <p:nvSpPr>
          <p:cNvPr id="6" name="Text Placeholder 14">
            <a:extLst>
              <a:ext uri="{FF2B5EF4-FFF2-40B4-BE49-F238E27FC236}">
                <a16:creationId xmlns:a16="http://schemas.microsoft.com/office/drawing/2014/main" id="{40D80912-6696-AA47-A1CC-23AD986DEB18}"/>
              </a:ext>
            </a:extLst>
          </p:cNvPr>
          <p:cNvSpPr>
            <a:spLocks noGrp="1"/>
          </p:cNvSpPr>
          <p:nvPr>
            <p:ph type="body" sz="quarter" idx="22" hasCustomPrompt="1"/>
          </p:nvPr>
        </p:nvSpPr>
        <p:spPr>
          <a:xfrm>
            <a:off x="553726" y="3157327"/>
            <a:ext cx="7749044" cy="1214203"/>
          </a:xfrm>
          <a:prstGeom prst="rect">
            <a:avLst/>
          </a:prstGeom>
        </p:spPr>
        <p:txBody>
          <a:bodyPr>
            <a:normAutofit/>
          </a:bodyPr>
          <a:lstStyle>
            <a:lvl1pPr marL="308603" marR="0" indent="-308603" defTabSz="1097226" eaLnBrk="1" fontAlgn="auto" latinLnBrk="0" hangingPunct="1">
              <a:lnSpc>
                <a:spcPct val="125000"/>
              </a:lnSpc>
              <a:spcBef>
                <a:spcPts val="0"/>
              </a:spcBef>
              <a:spcAft>
                <a:spcPts val="0"/>
              </a:spcAft>
              <a:buClr>
                <a:schemeClr val="tx2"/>
              </a:buClr>
              <a:buSzTx/>
              <a:buFont typeface="Arial" panose="020B0604020202020204" pitchFamily="34" charset="0"/>
              <a:buChar char="•"/>
              <a:tabLst/>
              <a:defRPr sz="2000" b="0" i="0">
                <a:solidFill>
                  <a:srgbClr val="5C003A"/>
                </a:solidFill>
                <a:latin typeface="Trebuchet MS" panose="020B0703020202090204" pitchFamily="34" charset="0"/>
              </a:defRPr>
            </a:lvl1pPr>
          </a:lstStyle>
          <a:p>
            <a:pPr lvl="0"/>
            <a:r>
              <a:rPr lang="en-US"/>
              <a:t>Bullet points - Trebuchet 20pt, black</a:t>
            </a:r>
          </a:p>
        </p:txBody>
      </p:sp>
    </p:spTree>
    <p:extLst>
      <p:ext uri="{BB962C8B-B14F-4D97-AF65-F5344CB8AC3E}">
        <p14:creationId xmlns:p14="http://schemas.microsoft.com/office/powerpoint/2010/main" val="2818625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Magenta">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544B0787-D6A0-8E40-B0F5-1A520238AF48}"/>
              </a:ext>
            </a:extLst>
          </p:cNvPr>
          <p:cNvSpPr/>
          <p:nvPr userDrawn="1"/>
        </p:nvSpPr>
        <p:spPr>
          <a:xfrm>
            <a:off x="262891" y="262890"/>
            <a:ext cx="8618220" cy="5397669"/>
          </a:xfrm>
          <a:prstGeom prst="roundRect">
            <a:avLst>
              <a:gd name="adj" fmla="val 7906"/>
            </a:avLst>
          </a:prstGeom>
          <a:solidFill>
            <a:srgbClr val="E50B7E"/>
          </a:solidFill>
        </p:spPr>
        <p:txBody>
          <a:bodyPr wrap="square" lIns="0" tIns="0" rIns="0" bIns="0" rtlCol="0"/>
          <a:lstStyle/>
          <a:p>
            <a:endParaRPr sz="2160"/>
          </a:p>
        </p:txBody>
      </p:sp>
      <p:sp>
        <p:nvSpPr>
          <p:cNvPr id="12" name="Text Placeholder 3">
            <a:extLst>
              <a:ext uri="{FF2B5EF4-FFF2-40B4-BE49-F238E27FC236}">
                <a16:creationId xmlns:a16="http://schemas.microsoft.com/office/drawing/2014/main" id="{EA768D3B-AADC-6642-A4FB-2E840EF77F2C}"/>
              </a:ext>
            </a:extLst>
          </p:cNvPr>
          <p:cNvSpPr>
            <a:spLocks noGrp="1"/>
          </p:cNvSpPr>
          <p:nvPr>
            <p:ph type="body" sz="quarter" idx="22" hasCustomPrompt="1"/>
          </p:nvPr>
        </p:nvSpPr>
        <p:spPr>
          <a:xfrm>
            <a:off x="680400" y="2340143"/>
            <a:ext cx="7047234" cy="616659"/>
          </a:xfrm>
          <a:prstGeom prst="rect">
            <a:avLst/>
          </a:prstGeom>
        </p:spPr>
        <p:txBody>
          <a:bodyPr>
            <a:noAutofit/>
          </a:bodyPr>
          <a:lstStyle>
            <a:lvl1pPr>
              <a:defRPr sz="3500" b="1" i="0">
                <a:solidFill>
                  <a:schemeClr val="bg1"/>
                </a:solidFill>
                <a:latin typeface="Rockwell" panose="02060603020205020403" pitchFamily="18" charset="77"/>
              </a:defRPr>
            </a:lvl1pPr>
            <a:lvl2pPr>
              <a:defRPr sz="4800" b="1" i="0">
                <a:latin typeface="Rockwell Std" panose="02060603030405020103" pitchFamily="18" charset="0"/>
              </a:defRPr>
            </a:lvl2pPr>
            <a:lvl3pPr>
              <a:defRPr sz="4800" b="1" i="0">
                <a:latin typeface="Rockwell Std" panose="02060603030405020103" pitchFamily="18" charset="0"/>
              </a:defRPr>
            </a:lvl3pPr>
            <a:lvl4pPr>
              <a:defRPr sz="4800" b="1" i="0">
                <a:latin typeface="Rockwell Std" panose="02060603030405020103" pitchFamily="18" charset="0"/>
              </a:defRPr>
            </a:lvl4pPr>
            <a:lvl5pPr>
              <a:defRPr sz="4800" b="1" i="0">
                <a:latin typeface="Rockwell Std" panose="02060603030405020103" pitchFamily="18" charset="0"/>
              </a:defRPr>
            </a:lvl5pPr>
          </a:lstStyle>
          <a:p>
            <a:r>
              <a:rPr lang="en-US"/>
              <a:t>Section title, Rockwell 35pt bd</a:t>
            </a:r>
          </a:p>
        </p:txBody>
      </p:sp>
      <p:sp>
        <p:nvSpPr>
          <p:cNvPr id="9" name="Text Placeholder 5">
            <a:extLst>
              <a:ext uri="{FF2B5EF4-FFF2-40B4-BE49-F238E27FC236}">
                <a16:creationId xmlns:a16="http://schemas.microsoft.com/office/drawing/2014/main" id="{33DB2076-AF89-A749-949E-DDEA9D995EBF}"/>
              </a:ext>
            </a:extLst>
          </p:cNvPr>
          <p:cNvSpPr>
            <a:spLocks noGrp="1"/>
          </p:cNvSpPr>
          <p:nvPr>
            <p:ph type="body" sz="quarter" idx="16" hasCustomPrompt="1"/>
          </p:nvPr>
        </p:nvSpPr>
        <p:spPr>
          <a:xfrm>
            <a:off x="680400" y="3112463"/>
            <a:ext cx="4960960" cy="427983"/>
          </a:xfrm>
          <a:prstGeom prst="rect">
            <a:avLst/>
          </a:prstGeom>
        </p:spPr>
        <p:txBody>
          <a:bodyPr>
            <a:noAutofit/>
          </a:bodyPr>
          <a:lstStyle>
            <a:lvl1pPr>
              <a:defRPr sz="2200" b="0" i="0">
                <a:solidFill>
                  <a:schemeClr val="bg1"/>
                </a:solidFill>
                <a:latin typeface="Rockwell" panose="02060603020205020403" pitchFamily="18" charset="77"/>
              </a:defRPr>
            </a:lvl1pPr>
          </a:lstStyle>
          <a:p>
            <a:pPr lvl="0"/>
            <a:r>
              <a:rPr lang="en-US"/>
              <a:t>Subtitle, Rockwell 22pt reg</a:t>
            </a:r>
          </a:p>
        </p:txBody>
      </p:sp>
      <p:pic>
        <p:nvPicPr>
          <p:cNvPr id="27" name="Picture 26">
            <a:extLst>
              <a:ext uri="{FF2B5EF4-FFF2-40B4-BE49-F238E27FC236}">
                <a16:creationId xmlns:a16="http://schemas.microsoft.com/office/drawing/2014/main" id="{BCD8C677-D051-5043-A29E-B5DC309B68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368434" y="6058252"/>
            <a:ext cx="1775566" cy="867972"/>
          </a:xfrm>
          <a:prstGeom prst="rect">
            <a:avLst/>
          </a:prstGeom>
        </p:spPr>
      </p:pic>
      <p:sp>
        <p:nvSpPr>
          <p:cNvPr id="28" name="Text Placeholder 24">
            <a:extLst>
              <a:ext uri="{FF2B5EF4-FFF2-40B4-BE49-F238E27FC236}">
                <a16:creationId xmlns:a16="http://schemas.microsoft.com/office/drawing/2014/main" id="{3E968976-4A6E-5341-8C3C-34A72E85A742}"/>
              </a:ext>
            </a:extLst>
          </p:cNvPr>
          <p:cNvSpPr txBox="1">
            <a:spLocks/>
          </p:cNvSpPr>
          <p:nvPr userDrawn="1"/>
        </p:nvSpPr>
        <p:spPr>
          <a:xfrm>
            <a:off x="141834" y="6522333"/>
            <a:ext cx="6515100" cy="239316"/>
          </a:xfrm>
          <a:prstGeom prst="rect">
            <a:avLst/>
          </a:prstGeom>
        </p:spPr>
        <p:txBody>
          <a:bodyPr>
            <a:normAutofit fontScale="92500" lnSpcReduction="10000"/>
          </a:bodyPr>
          <a:lstStyle>
            <a:lvl1pPr marL="0" eaLnBrk="1" hangingPunct="1">
              <a:defRPr sz="1080" b="0" i="0">
                <a:solidFill>
                  <a:schemeClr val="tx2"/>
                </a:solidFill>
                <a:latin typeface="Trebuchet MS" panose="020B0703020202090204" pitchFamily="34" charset="0"/>
                <a:ea typeface="+mn-ea"/>
                <a:cs typeface="+mn-cs"/>
              </a:defRPr>
            </a:lvl1pPr>
            <a:lvl2pPr marL="548613" eaLnBrk="1" hangingPunct="1">
              <a:defRPr sz="2400">
                <a:latin typeface="Trebuchet MS" panose="020B0703020202090204" pitchFamily="34" charset="0"/>
                <a:ea typeface="+mn-ea"/>
                <a:cs typeface="+mn-cs"/>
              </a:defRPr>
            </a:lvl2pPr>
            <a:lvl3pPr marL="1097226" eaLnBrk="1" hangingPunct="1">
              <a:defRPr sz="2400">
                <a:latin typeface="Trebuchet MS" panose="020B0703020202090204" pitchFamily="34" charset="0"/>
                <a:ea typeface="+mn-ea"/>
                <a:cs typeface="+mn-cs"/>
              </a:defRPr>
            </a:lvl3pPr>
            <a:lvl4pPr marL="1645838" eaLnBrk="1" hangingPunct="1">
              <a:defRPr sz="2400">
                <a:latin typeface="Trebuchet MS" panose="020B0703020202090204" pitchFamily="34" charset="0"/>
                <a:ea typeface="+mn-ea"/>
                <a:cs typeface="+mn-cs"/>
              </a:defRPr>
            </a:lvl4pPr>
            <a:lvl5pPr marL="2194450" eaLnBrk="1" hangingPunct="1">
              <a:defRPr sz="2400">
                <a:latin typeface="Trebuchet MS" panose="020B0703020202090204" pitchFamily="34" charset="0"/>
                <a:ea typeface="+mn-ea"/>
                <a:cs typeface="+mn-cs"/>
              </a:defRPr>
            </a:lvl5pPr>
            <a:lvl6pPr marL="2743063" eaLnBrk="1" hangingPunct="1">
              <a:defRPr>
                <a:latin typeface="+mn-lt"/>
                <a:ea typeface="+mn-ea"/>
                <a:cs typeface="+mn-cs"/>
              </a:defRPr>
            </a:lvl6pPr>
            <a:lvl7pPr marL="3291676" eaLnBrk="1" hangingPunct="1">
              <a:defRPr>
                <a:latin typeface="+mn-lt"/>
                <a:ea typeface="+mn-ea"/>
                <a:cs typeface="+mn-cs"/>
              </a:defRPr>
            </a:lvl7pPr>
            <a:lvl8pPr marL="3840288" eaLnBrk="1" hangingPunct="1">
              <a:defRPr>
                <a:latin typeface="+mn-lt"/>
                <a:ea typeface="+mn-ea"/>
                <a:cs typeface="+mn-cs"/>
              </a:defRPr>
            </a:lvl8pPr>
            <a:lvl9pPr marL="4388901" eaLnBrk="1" hangingPunct="1">
              <a:defRPr>
                <a:latin typeface="+mn-lt"/>
                <a:ea typeface="+mn-ea"/>
                <a:cs typeface="+mn-cs"/>
              </a:defRPr>
            </a:lvl9pPr>
          </a:lstStyle>
          <a:p>
            <a:pPr defTabSz="914400"/>
            <a:fld id="{285275C4-68E1-4E48-ABF7-9886AEB89958}" type="slidenum">
              <a:rPr lang="en-GB" sz="1050" spc="-5" smtClean="0">
                <a:solidFill>
                  <a:schemeClr val="tx2"/>
                </a:solidFill>
                <a:latin typeface="Trebuchet MS"/>
                <a:cs typeface="Trebuchet MS"/>
              </a:rPr>
              <a:pPr defTabSz="914400"/>
              <a:t>‹#›</a:t>
            </a:fld>
            <a:r>
              <a:rPr lang="en-GB" sz="1050" spc="-5">
                <a:solidFill>
                  <a:schemeClr val="tx2"/>
                </a:solidFill>
                <a:latin typeface="Trebuchet MS"/>
                <a:cs typeface="Trebuchet MS"/>
              </a:rPr>
              <a:t>  </a:t>
            </a:r>
            <a:r>
              <a:rPr lang="en-GB" kern="0"/>
              <a:t>Document title, Trebuchet 12pt bold</a:t>
            </a:r>
            <a:endParaRPr lang="en-GB" kern="0">
              <a:solidFill>
                <a:schemeClr val="tx1"/>
              </a:solidFill>
            </a:endParaRPr>
          </a:p>
        </p:txBody>
      </p:sp>
    </p:spTree>
    <p:extLst>
      <p:ext uri="{BB962C8B-B14F-4D97-AF65-F5344CB8AC3E}">
        <p14:creationId xmlns:p14="http://schemas.microsoft.com/office/powerpoint/2010/main" val="2424351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hank You Magenta">
    <p:bg>
      <p:bgPr>
        <a:solidFill>
          <a:schemeClr val="bg1"/>
        </a:solidFill>
        <a:effectLst/>
      </p:bgPr>
    </p:bg>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0E528B59-5744-2342-81A6-8D3BB8CD4D9E}"/>
              </a:ext>
            </a:extLst>
          </p:cNvPr>
          <p:cNvSpPr>
            <a:spLocks noGrp="1"/>
          </p:cNvSpPr>
          <p:nvPr>
            <p:ph type="pic" sz="quarter" idx="18" hasCustomPrompt="1"/>
          </p:nvPr>
        </p:nvSpPr>
        <p:spPr>
          <a:xfrm>
            <a:off x="430782" y="427391"/>
            <a:ext cx="2877428" cy="5334669"/>
          </a:xfrm>
          <a:prstGeom prst="roundRect">
            <a:avLst>
              <a:gd name="adj" fmla="val 12707"/>
            </a:avLst>
          </a:prstGeom>
          <a:solidFill>
            <a:schemeClr val="bg1"/>
          </a:solidFill>
        </p:spPr>
        <p:txBody>
          <a:bodyPr/>
          <a:lstStyle/>
          <a:p>
            <a:r>
              <a:rPr lang="en-US"/>
              <a:t>Add your image. Only images have rounded corners. Crop to fill the image box.</a:t>
            </a:r>
          </a:p>
        </p:txBody>
      </p:sp>
      <p:sp>
        <p:nvSpPr>
          <p:cNvPr id="17" name="Round Same-side Corner of Rectangle 16">
            <a:extLst>
              <a:ext uri="{FF2B5EF4-FFF2-40B4-BE49-F238E27FC236}">
                <a16:creationId xmlns:a16="http://schemas.microsoft.com/office/drawing/2014/main" id="{EDCF662B-3DA5-4E40-A448-3391BB334608}"/>
              </a:ext>
            </a:extLst>
          </p:cNvPr>
          <p:cNvSpPr/>
          <p:nvPr userDrawn="1"/>
        </p:nvSpPr>
        <p:spPr>
          <a:xfrm rot="16200000">
            <a:off x="3719838" y="337895"/>
            <a:ext cx="5352788" cy="5495540"/>
          </a:xfrm>
          <a:prstGeom prst="round2SameRect">
            <a:avLst>
              <a:gd name="adj1" fmla="val 7504"/>
              <a:gd name="adj2" fmla="val 0"/>
            </a:avLst>
          </a:prstGeom>
          <a:solidFill>
            <a:srgbClr val="E50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3"/>
          </a:p>
        </p:txBody>
      </p:sp>
      <p:sp>
        <p:nvSpPr>
          <p:cNvPr id="15" name="Text Placeholder 5">
            <a:extLst>
              <a:ext uri="{FF2B5EF4-FFF2-40B4-BE49-F238E27FC236}">
                <a16:creationId xmlns:a16="http://schemas.microsoft.com/office/drawing/2014/main" id="{4AA40729-BBCA-7142-B234-B46F2B92B709}"/>
              </a:ext>
            </a:extLst>
          </p:cNvPr>
          <p:cNvSpPr>
            <a:spLocks noGrp="1"/>
          </p:cNvSpPr>
          <p:nvPr>
            <p:ph type="body" sz="quarter" idx="16" hasCustomPrompt="1"/>
          </p:nvPr>
        </p:nvSpPr>
        <p:spPr>
          <a:xfrm>
            <a:off x="3988713" y="2327278"/>
            <a:ext cx="3738921" cy="848807"/>
          </a:xfrm>
          <a:prstGeom prst="rect">
            <a:avLst/>
          </a:prstGeom>
        </p:spPr>
        <p:txBody>
          <a:bodyPr>
            <a:noAutofit/>
          </a:bodyPr>
          <a:lstStyle>
            <a:lvl1pPr>
              <a:defRPr sz="2000" b="0" i="0">
                <a:solidFill>
                  <a:schemeClr val="bg1"/>
                </a:solidFill>
                <a:latin typeface="Trebuchet MS" panose="020B0703020202090204" pitchFamily="34" charset="0"/>
              </a:defRPr>
            </a:lvl1pPr>
          </a:lstStyle>
          <a:p>
            <a:pPr lvl="0"/>
            <a:r>
              <a:rPr lang="en-US"/>
              <a:t>Contact details or additional information, Rockwell 20pt reg</a:t>
            </a:r>
          </a:p>
        </p:txBody>
      </p:sp>
      <p:sp>
        <p:nvSpPr>
          <p:cNvPr id="18" name="Text Placeholder 3">
            <a:extLst>
              <a:ext uri="{FF2B5EF4-FFF2-40B4-BE49-F238E27FC236}">
                <a16:creationId xmlns:a16="http://schemas.microsoft.com/office/drawing/2014/main" id="{DC900BE7-A3F2-F943-886C-630572109259}"/>
              </a:ext>
            </a:extLst>
          </p:cNvPr>
          <p:cNvSpPr>
            <a:spLocks noGrp="1"/>
          </p:cNvSpPr>
          <p:nvPr>
            <p:ph type="body" sz="quarter" idx="23" hasCustomPrompt="1"/>
          </p:nvPr>
        </p:nvSpPr>
        <p:spPr>
          <a:xfrm>
            <a:off x="3988712" y="900573"/>
            <a:ext cx="4569086" cy="1167476"/>
          </a:xfrm>
          <a:prstGeom prst="rect">
            <a:avLst/>
          </a:prstGeom>
        </p:spPr>
        <p:txBody>
          <a:bodyPr>
            <a:noAutofit/>
          </a:bodyPr>
          <a:lstStyle>
            <a:lvl1pPr>
              <a:lnSpc>
                <a:spcPts val="4680"/>
              </a:lnSpc>
              <a:defRPr sz="3500" b="1" i="0">
                <a:solidFill>
                  <a:schemeClr val="bg1"/>
                </a:solidFill>
                <a:latin typeface="Rockwell" panose="02060603020205020403" pitchFamily="18" charset="77"/>
              </a:defRPr>
            </a:lvl1pPr>
            <a:lvl2pPr>
              <a:defRPr sz="4800" b="1" i="0">
                <a:latin typeface="Rockwell Std" panose="02060603030405020103" pitchFamily="18" charset="0"/>
              </a:defRPr>
            </a:lvl2pPr>
            <a:lvl3pPr>
              <a:defRPr sz="4800" b="1" i="0">
                <a:latin typeface="Rockwell Std" panose="02060603030405020103" pitchFamily="18" charset="0"/>
              </a:defRPr>
            </a:lvl3pPr>
            <a:lvl4pPr>
              <a:defRPr sz="4800" b="1" i="0">
                <a:latin typeface="Rockwell Std" panose="02060603030405020103" pitchFamily="18" charset="0"/>
              </a:defRPr>
            </a:lvl4pPr>
            <a:lvl5pPr>
              <a:defRPr sz="4800" b="1" i="0">
                <a:latin typeface="Rockwell Std" panose="02060603030405020103" pitchFamily="18" charset="0"/>
              </a:defRPr>
            </a:lvl5pPr>
          </a:lstStyle>
          <a:p>
            <a:r>
              <a:rPr lang="en-US"/>
              <a:t>Thank you, Rockwell 35pt bd</a:t>
            </a:r>
          </a:p>
        </p:txBody>
      </p:sp>
      <p:pic>
        <p:nvPicPr>
          <p:cNvPr id="11" name="Picture 10">
            <a:extLst>
              <a:ext uri="{FF2B5EF4-FFF2-40B4-BE49-F238E27FC236}">
                <a16:creationId xmlns:a16="http://schemas.microsoft.com/office/drawing/2014/main" id="{9740BB9B-07C7-3B4D-B60B-3CE063CCCCC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368434" y="6058252"/>
            <a:ext cx="1775566" cy="867972"/>
          </a:xfrm>
          <a:prstGeom prst="rect">
            <a:avLst/>
          </a:prstGeom>
        </p:spPr>
      </p:pic>
      <p:sp>
        <p:nvSpPr>
          <p:cNvPr id="12" name="Text Placeholder 24">
            <a:extLst>
              <a:ext uri="{FF2B5EF4-FFF2-40B4-BE49-F238E27FC236}">
                <a16:creationId xmlns:a16="http://schemas.microsoft.com/office/drawing/2014/main" id="{B7843180-34C3-0044-908E-0B00B1249549}"/>
              </a:ext>
            </a:extLst>
          </p:cNvPr>
          <p:cNvSpPr txBox="1">
            <a:spLocks/>
          </p:cNvSpPr>
          <p:nvPr userDrawn="1"/>
        </p:nvSpPr>
        <p:spPr>
          <a:xfrm>
            <a:off x="141834" y="6522333"/>
            <a:ext cx="6515100" cy="239316"/>
          </a:xfrm>
          <a:prstGeom prst="rect">
            <a:avLst/>
          </a:prstGeom>
        </p:spPr>
        <p:txBody>
          <a:bodyPr>
            <a:normAutofit fontScale="92500" lnSpcReduction="10000"/>
          </a:bodyPr>
          <a:lstStyle>
            <a:lvl1pPr marL="0" eaLnBrk="1" hangingPunct="1">
              <a:defRPr sz="1080" b="0" i="0">
                <a:solidFill>
                  <a:schemeClr val="tx2"/>
                </a:solidFill>
                <a:latin typeface="Trebuchet MS" panose="020B0703020202090204" pitchFamily="34" charset="0"/>
                <a:ea typeface="+mn-ea"/>
                <a:cs typeface="+mn-cs"/>
              </a:defRPr>
            </a:lvl1pPr>
            <a:lvl2pPr marL="548613" eaLnBrk="1" hangingPunct="1">
              <a:defRPr sz="2400">
                <a:latin typeface="Trebuchet MS" panose="020B0703020202090204" pitchFamily="34" charset="0"/>
                <a:ea typeface="+mn-ea"/>
                <a:cs typeface="+mn-cs"/>
              </a:defRPr>
            </a:lvl2pPr>
            <a:lvl3pPr marL="1097226" eaLnBrk="1" hangingPunct="1">
              <a:defRPr sz="2400">
                <a:latin typeface="Trebuchet MS" panose="020B0703020202090204" pitchFamily="34" charset="0"/>
                <a:ea typeface="+mn-ea"/>
                <a:cs typeface="+mn-cs"/>
              </a:defRPr>
            </a:lvl3pPr>
            <a:lvl4pPr marL="1645838" eaLnBrk="1" hangingPunct="1">
              <a:defRPr sz="2400">
                <a:latin typeface="Trebuchet MS" panose="020B0703020202090204" pitchFamily="34" charset="0"/>
                <a:ea typeface="+mn-ea"/>
                <a:cs typeface="+mn-cs"/>
              </a:defRPr>
            </a:lvl4pPr>
            <a:lvl5pPr marL="2194450" eaLnBrk="1" hangingPunct="1">
              <a:defRPr sz="2400">
                <a:latin typeface="Trebuchet MS" panose="020B0703020202090204" pitchFamily="34" charset="0"/>
                <a:ea typeface="+mn-ea"/>
                <a:cs typeface="+mn-cs"/>
              </a:defRPr>
            </a:lvl5pPr>
            <a:lvl6pPr marL="2743063" eaLnBrk="1" hangingPunct="1">
              <a:defRPr>
                <a:latin typeface="+mn-lt"/>
                <a:ea typeface="+mn-ea"/>
                <a:cs typeface="+mn-cs"/>
              </a:defRPr>
            </a:lvl6pPr>
            <a:lvl7pPr marL="3291676" eaLnBrk="1" hangingPunct="1">
              <a:defRPr>
                <a:latin typeface="+mn-lt"/>
                <a:ea typeface="+mn-ea"/>
                <a:cs typeface="+mn-cs"/>
              </a:defRPr>
            </a:lvl7pPr>
            <a:lvl8pPr marL="3840288" eaLnBrk="1" hangingPunct="1">
              <a:defRPr>
                <a:latin typeface="+mn-lt"/>
                <a:ea typeface="+mn-ea"/>
                <a:cs typeface="+mn-cs"/>
              </a:defRPr>
            </a:lvl8pPr>
            <a:lvl9pPr marL="4388901" eaLnBrk="1" hangingPunct="1">
              <a:defRPr>
                <a:latin typeface="+mn-lt"/>
                <a:ea typeface="+mn-ea"/>
                <a:cs typeface="+mn-cs"/>
              </a:defRPr>
            </a:lvl9pPr>
          </a:lstStyle>
          <a:p>
            <a:pPr defTabSz="914400"/>
            <a:fld id="{285275C4-68E1-4E48-ABF7-9886AEB89958}" type="slidenum">
              <a:rPr lang="en-GB" sz="1050" spc="-5" smtClean="0">
                <a:solidFill>
                  <a:schemeClr val="tx2"/>
                </a:solidFill>
                <a:latin typeface="Trebuchet MS"/>
                <a:cs typeface="Trebuchet MS"/>
              </a:rPr>
              <a:pPr defTabSz="914400"/>
              <a:t>‹#›</a:t>
            </a:fld>
            <a:r>
              <a:rPr lang="en-GB" sz="1050" spc="-5">
                <a:solidFill>
                  <a:schemeClr val="tx2"/>
                </a:solidFill>
                <a:latin typeface="Trebuchet MS"/>
                <a:cs typeface="Trebuchet MS"/>
              </a:rPr>
              <a:t>  </a:t>
            </a:r>
            <a:r>
              <a:rPr lang="en-GB" kern="0"/>
              <a:t>Document title, Trebuchet 12pt bold</a:t>
            </a:r>
            <a:endParaRPr lang="en-GB" kern="0">
              <a:solidFill>
                <a:schemeClr val="tx1"/>
              </a:solidFill>
            </a:endParaRPr>
          </a:p>
        </p:txBody>
      </p:sp>
    </p:spTree>
    <p:extLst>
      <p:ext uri="{BB962C8B-B14F-4D97-AF65-F5344CB8AC3E}">
        <p14:creationId xmlns:p14="http://schemas.microsoft.com/office/powerpoint/2010/main" val="763091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Thank You Magenta">
    <p:bg>
      <p:bgPr>
        <a:solidFill>
          <a:schemeClr val="bg1"/>
        </a:solidFill>
        <a:effectLst/>
      </p:bgPr>
    </p:bg>
    <p:spTree>
      <p:nvGrpSpPr>
        <p:cNvPr id="1" name=""/>
        <p:cNvGrpSpPr/>
        <p:nvPr/>
      </p:nvGrpSpPr>
      <p:grpSpPr>
        <a:xfrm>
          <a:off x="0" y="0"/>
          <a:ext cx="0" cy="0"/>
          <a:chOff x="0" y="0"/>
          <a:chExt cx="0" cy="0"/>
        </a:xfrm>
      </p:grpSpPr>
      <p:sp>
        <p:nvSpPr>
          <p:cNvPr id="17" name="Round Same-side Corner of Rectangle 16">
            <a:extLst>
              <a:ext uri="{FF2B5EF4-FFF2-40B4-BE49-F238E27FC236}">
                <a16:creationId xmlns:a16="http://schemas.microsoft.com/office/drawing/2014/main" id="{EDCF662B-3DA5-4E40-A448-3391BB334608}"/>
              </a:ext>
            </a:extLst>
          </p:cNvPr>
          <p:cNvSpPr/>
          <p:nvPr userDrawn="1"/>
        </p:nvSpPr>
        <p:spPr>
          <a:xfrm rot="16200000">
            <a:off x="3719838" y="337895"/>
            <a:ext cx="5352788" cy="5495540"/>
          </a:xfrm>
          <a:prstGeom prst="round2SameRect">
            <a:avLst>
              <a:gd name="adj1" fmla="val 750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3"/>
          </a:p>
        </p:txBody>
      </p:sp>
      <p:sp>
        <p:nvSpPr>
          <p:cNvPr id="15" name="Text Placeholder 5">
            <a:extLst>
              <a:ext uri="{FF2B5EF4-FFF2-40B4-BE49-F238E27FC236}">
                <a16:creationId xmlns:a16="http://schemas.microsoft.com/office/drawing/2014/main" id="{4AA40729-BBCA-7142-B234-B46F2B92B709}"/>
              </a:ext>
            </a:extLst>
          </p:cNvPr>
          <p:cNvSpPr>
            <a:spLocks noGrp="1"/>
          </p:cNvSpPr>
          <p:nvPr>
            <p:ph type="body" sz="quarter" idx="16" hasCustomPrompt="1"/>
          </p:nvPr>
        </p:nvSpPr>
        <p:spPr>
          <a:xfrm>
            <a:off x="3988713" y="2327278"/>
            <a:ext cx="3738921" cy="848807"/>
          </a:xfrm>
          <a:prstGeom prst="rect">
            <a:avLst/>
          </a:prstGeom>
        </p:spPr>
        <p:txBody>
          <a:bodyPr>
            <a:noAutofit/>
          </a:bodyPr>
          <a:lstStyle>
            <a:lvl1pPr>
              <a:defRPr sz="2000" b="0" i="0">
                <a:solidFill>
                  <a:schemeClr val="bg1"/>
                </a:solidFill>
                <a:latin typeface="Trebuchet MS" panose="020B0703020202090204" pitchFamily="34" charset="0"/>
              </a:defRPr>
            </a:lvl1pPr>
          </a:lstStyle>
          <a:p>
            <a:pPr lvl="0"/>
            <a:r>
              <a:rPr lang="en-US"/>
              <a:t>Contact details or additional information, Rockwell 20pt reg</a:t>
            </a:r>
          </a:p>
        </p:txBody>
      </p:sp>
      <p:sp>
        <p:nvSpPr>
          <p:cNvPr id="18" name="Text Placeholder 3">
            <a:extLst>
              <a:ext uri="{FF2B5EF4-FFF2-40B4-BE49-F238E27FC236}">
                <a16:creationId xmlns:a16="http://schemas.microsoft.com/office/drawing/2014/main" id="{DC900BE7-A3F2-F943-886C-630572109259}"/>
              </a:ext>
            </a:extLst>
          </p:cNvPr>
          <p:cNvSpPr>
            <a:spLocks noGrp="1"/>
          </p:cNvSpPr>
          <p:nvPr>
            <p:ph type="body" sz="quarter" idx="23" hasCustomPrompt="1"/>
          </p:nvPr>
        </p:nvSpPr>
        <p:spPr>
          <a:xfrm>
            <a:off x="3988712" y="900573"/>
            <a:ext cx="4569086" cy="1167476"/>
          </a:xfrm>
          <a:prstGeom prst="rect">
            <a:avLst/>
          </a:prstGeom>
        </p:spPr>
        <p:txBody>
          <a:bodyPr>
            <a:noAutofit/>
          </a:bodyPr>
          <a:lstStyle>
            <a:lvl1pPr>
              <a:lnSpc>
                <a:spcPts val="4680"/>
              </a:lnSpc>
              <a:defRPr sz="3500" b="1" i="0">
                <a:solidFill>
                  <a:schemeClr val="bg1"/>
                </a:solidFill>
                <a:latin typeface="Rockwell" panose="02060603020205020403" pitchFamily="18" charset="77"/>
              </a:defRPr>
            </a:lvl1pPr>
            <a:lvl2pPr>
              <a:defRPr sz="4800" b="1" i="0">
                <a:latin typeface="Rockwell Std" panose="02060603030405020103" pitchFamily="18" charset="0"/>
              </a:defRPr>
            </a:lvl2pPr>
            <a:lvl3pPr>
              <a:defRPr sz="4800" b="1" i="0">
                <a:latin typeface="Rockwell Std" panose="02060603030405020103" pitchFamily="18" charset="0"/>
              </a:defRPr>
            </a:lvl3pPr>
            <a:lvl4pPr>
              <a:defRPr sz="4800" b="1" i="0">
                <a:latin typeface="Rockwell Std" panose="02060603030405020103" pitchFamily="18" charset="0"/>
              </a:defRPr>
            </a:lvl4pPr>
            <a:lvl5pPr>
              <a:defRPr sz="4800" b="1" i="0">
                <a:latin typeface="Rockwell Std" panose="02060603030405020103" pitchFamily="18" charset="0"/>
              </a:defRPr>
            </a:lvl5pPr>
          </a:lstStyle>
          <a:p>
            <a:r>
              <a:rPr lang="en-US"/>
              <a:t>Thank you, Rockwell 35pt bd</a:t>
            </a:r>
          </a:p>
        </p:txBody>
      </p:sp>
      <p:sp>
        <p:nvSpPr>
          <p:cNvPr id="9" name="Picture Placeholder 6">
            <a:extLst>
              <a:ext uri="{FF2B5EF4-FFF2-40B4-BE49-F238E27FC236}">
                <a16:creationId xmlns:a16="http://schemas.microsoft.com/office/drawing/2014/main" id="{18371110-6A36-274D-972B-F77A3B436499}"/>
              </a:ext>
            </a:extLst>
          </p:cNvPr>
          <p:cNvSpPr>
            <a:spLocks noGrp="1"/>
          </p:cNvSpPr>
          <p:nvPr>
            <p:ph type="pic" sz="quarter" idx="18" hasCustomPrompt="1"/>
          </p:nvPr>
        </p:nvSpPr>
        <p:spPr>
          <a:xfrm>
            <a:off x="430782" y="427391"/>
            <a:ext cx="2877428" cy="5334669"/>
          </a:xfrm>
          <a:prstGeom prst="roundRect">
            <a:avLst>
              <a:gd name="adj" fmla="val 12707"/>
            </a:avLst>
          </a:prstGeom>
          <a:solidFill>
            <a:schemeClr val="bg1"/>
          </a:solidFill>
        </p:spPr>
        <p:txBody>
          <a:bodyPr/>
          <a:lstStyle/>
          <a:p>
            <a:r>
              <a:rPr lang="en-US"/>
              <a:t>Add your image. Only images have rounded corners. Crop to fill the image box.</a:t>
            </a:r>
          </a:p>
        </p:txBody>
      </p:sp>
      <p:pic>
        <p:nvPicPr>
          <p:cNvPr id="11" name="Picture 10">
            <a:extLst>
              <a:ext uri="{FF2B5EF4-FFF2-40B4-BE49-F238E27FC236}">
                <a16:creationId xmlns:a16="http://schemas.microsoft.com/office/drawing/2014/main" id="{85D10379-89F0-504F-B0CB-D06EDB48CF0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368434" y="6058252"/>
            <a:ext cx="1775566" cy="867972"/>
          </a:xfrm>
          <a:prstGeom prst="rect">
            <a:avLst/>
          </a:prstGeom>
        </p:spPr>
      </p:pic>
      <p:sp>
        <p:nvSpPr>
          <p:cNvPr id="12" name="Text Placeholder 24">
            <a:extLst>
              <a:ext uri="{FF2B5EF4-FFF2-40B4-BE49-F238E27FC236}">
                <a16:creationId xmlns:a16="http://schemas.microsoft.com/office/drawing/2014/main" id="{0C399C82-20D7-EB4C-9476-8071F2C3ADB2}"/>
              </a:ext>
            </a:extLst>
          </p:cNvPr>
          <p:cNvSpPr txBox="1">
            <a:spLocks/>
          </p:cNvSpPr>
          <p:nvPr userDrawn="1"/>
        </p:nvSpPr>
        <p:spPr>
          <a:xfrm>
            <a:off x="141834" y="6522333"/>
            <a:ext cx="6515100" cy="239316"/>
          </a:xfrm>
          <a:prstGeom prst="rect">
            <a:avLst/>
          </a:prstGeom>
        </p:spPr>
        <p:txBody>
          <a:bodyPr>
            <a:normAutofit fontScale="92500" lnSpcReduction="10000"/>
          </a:bodyPr>
          <a:lstStyle>
            <a:lvl1pPr marL="0" eaLnBrk="1" hangingPunct="1">
              <a:defRPr sz="1080" b="0" i="0">
                <a:solidFill>
                  <a:schemeClr val="tx2"/>
                </a:solidFill>
                <a:latin typeface="Trebuchet MS" panose="020B0703020202090204" pitchFamily="34" charset="0"/>
                <a:ea typeface="+mn-ea"/>
                <a:cs typeface="+mn-cs"/>
              </a:defRPr>
            </a:lvl1pPr>
            <a:lvl2pPr marL="548613" eaLnBrk="1" hangingPunct="1">
              <a:defRPr sz="2400">
                <a:latin typeface="Trebuchet MS" panose="020B0703020202090204" pitchFamily="34" charset="0"/>
                <a:ea typeface="+mn-ea"/>
                <a:cs typeface="+mn-cs"/>
              </a:defRPr>
            </a:lvl2pPr>
            <a:lvl3pPr marL="1097226" eaLnBrk="1" hangingPunct="1">
              <a:defRPr sz="2400">
                <a:latin typeface="Trebuchet MS" panose="020B0703020202090204" pitchFamily="34" charset="0"/>
                <a:ea typeface="+mn-ea"/>
                <a:cs typeface="+mn-cs"/>
              </a:defRPr>
            </a:lvl3pPr>
            <a:lvl4pPr marL="1645838" eaLnBrk="1" hangingPunct="1">
              <a:defRPr sz="2400">
                <a:latin typeface="Trebuchet MS" panose="020B0703020202090204" pitchFamily="34" charset="0"/>
                <a:ea typeface="+mn-ea"/>
                <a:cs typeface="+mn-cs"/>
              </a:defRPr>
            </a:lvl4pPr>
            <a:lvl5pPr marL="2194450" eaLnBrk="1" hangingPunct="1">
              <a:defRPr sz="2400">
                <a:latin typeface="Trebuchet MS" panose="020B0703020202090204" pitchFamily="34" charset="0"/>
                <a:ea typeface="+mn-ea"/>
                <a:cs typeface="+mn-cs"/>
              </a:defRPr>
            </a:lvl5pPr>
            <a:lvl6pPr marL="2743063" eaLnBrk="1" hangingPunct="1">
              <a:defRPr>
                <a:latin typeface="+mn-lt"/>
                <a:ea typeface="+mn-ea"/>
                <a:cs typeface="+mn-cs"/>
              </a:defRPr>
            </a:lvl6pPr>
            <a:lvl7pPr marL="3291676" eaLnBrk="1" hangingPunct="1">
              <a:defRPr>
                <a:latin typeface="+mn-lt"/>
                <a:ea typeface="+mn-ea"/>
                <a:cs typeface="+mn-cs"/>
              </a:defRPr>
            </a:lvl7pPr>
            <a:lvl8pPr marL="3840288" eaLnBrk="1" hangingPunct="1">
              <a:defRPr>
                <a:latin typeface="+mn-lt"/>
                <a:ea typeface="+mn-ea"/>
                <a:cs typeface="+mn-cs"/>
              </a:defRPr>
            </a:lvl8pPr>
            <a:lvl9pPr marL="4388901" eaLnBrk="1" hangingPunct="1">
              <a:defRPr>
                <a:latin typeface="+mn-lt"/>
                <a:ea typeface="+mn-ea"/>
                <a:cs typeface="+mn-cs"/>
              </a:defRPr>
            </a:lvl9pPr>
          </a:lstStyle>
          <a:p>
            <a:pPr defTabSz="914400"/>
            <a:fld id="{285275C4-68E1-4E48-ABF7-9886AEB89958}" type="slidenum">
              <a:rPr lang="en-GB" sz="1050" spc="-5" smtClean="0">
                <a:solidFill>
                  <a:schemeClr val="tx2"/>
                </a:solidFill>
                <a:latin typeface="Trebuchet MS"/>
                <a:cs typeface="Trebuchet MS"/>
              </a:rPr>
              <a:pPr defTabSz="914400"/>
              <a:t>‹#›</a:t>
            </a:fld>
            <a:r>
              <a:rPr lang="en-GB" sz="1050" spc="-5">
                <a:solidFill>
                  <a:schemeClr val="tx2"/>
                </a:solidFill>
                <a:latin typeface="Trebuchet MS"/>
                <a:cs typeface="Trebuchet MS"/>
              </a:rPr>
              <a:t>  </a:t>
            </a:r>
            <a:r>
              <a:rPr lang="en-GB" kern="0"/>
              <a:t>Document title, Trebuchet 12pt bold</a:t>
            </a:r>
            <a:endParaRPr lang="en-GB" kern="0">
              <a:solidFill>
                <a:schemeClr val="tx1"/>
              </a:solidFill>
            </a:endParaRPr>
          </a:p>
        </p:txBody>
      </p:sp>
    </p:spTree>
    <p:extLst>
      <p:ext uri="{BB962C8B-B14F-4D97-AF65-F5344CB8AC3E}">
        <p14:creationId xmlns:p14="http://schemas.microsoft.com/office/powerpoint/2010/main" val="66558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hite with Image">
    <p:spTree>
      <p:nvGrpSpPr>
        <p:cNvPr id="1" name=""/>
        <p:cNvGrpSpPr/>
        <p:nvPr/>
      </p:nvGrpSpPr>
      <p:grpSpPr>
        <a:xfrm>
          <a:off x="0" y="0"/>
          <a:ext cx="0" cy="0"/>
          <a:chOff x="0" y="0"/>
          <a:chExt cx="0" cy="0"/>
        </a:xfrm>
      </p:grpSpPr>
      <p:sp>
        <p:nvSpPr>
          <p:cNvPr id="21" name="Text Placeholder 14">
            <a:extLst>
              <a:ext uri="{FF2B5EF4-FFF2-40B4-BE49-F238E27FC236}">
                <a16:creationId xmlns:a16="http://schemas.microsoft.com/office/drawing/2014/main" id="{5F451890-4108-094B-86B2-D963BEA60548}"/>
              </a:ext>
            </a:extLst>
          </p:cNvPr>
          <p:cNvSpPr>
            <a:spLocks noGrp="1"/>
          </p:cNvSpPr>
          <p:nvPr>
            <p:ph type="body" sz="quarter" idx="21" hasCustomPrompt="1"/>
          </p:nvPr>
        </p:nvSpPr>
        <p:spPr>
          <a:xfrm>
            <a:off x="578692" y="1564976"/>
            <a:ext cx="7749044" cy="1214203"/>
          </a:xfrm>
          <a:prstGeom prst="rect">
            <a:avLst/>
          </a:prstGeom>
        </p:spPr>
        <p:txBody>
          <a:bodyPr>
            <a:normAutofit/>
          </a:bodyPr>
          <a:lstStyle>
            <a:lvl1pPr marL="0" marR="0" indent="0" defTabSz="822920" eaLnBrk="1" fontAlgn="auto" latinLnBrk="0" hangingPunct="1">
              <a:lnSpc>
                <a:spcPct val="125000"/>
              </a:lnSpc>
              <a:spcBef>
                <a:spcPts val="0"/>
              </a:spcBef>
              <a:spcAft>
                <a:spcPts val="0"/>
              </a:spcAft>
              <a:buClr>
                <a:schemeClr val="accent5"/>
              </a:buClr>
              <a:buSzTx/>
              <a:buFont typeface="Arial" panose="020B0604020202020204" pitchFamily="34" charset="0"/>
              <a:buNone/>
              <a:tabLst/>
              <a:defRPr sz="2000" b="0" i="0">
                <a:solidFill>
                  <a:schemeClr val="tx1"/>
                </a:solidFill>
                <a:latin typeface="Trebuchet MS" panose="020B0703020202090204" pitchFamily="34" charset="0"/>
              </a:defRPr>
            </a:lvl1pPr>
          </a:lstStyle>
          <a:p>
            <a:pPr lvl="0"/>
            <a:r>
              <a:rPr lang="en-US"/>
              <a:t>Body copy – Trebuchet 20pt, black</a:t>
            </a:r>
          </a:p>
        </p:txBody>
      </p:sp>
      <p:sp>
        <p:nvSpPr>
          <p:cNvPr id="22" name="Text Placeholder 3">
            <a:extLst>
              <a:ext uri="{FF2B5EF4-FFF2-40B4-BE49-F238E27FC236}">
                <a16:creationId xmlns:a16="http://schemas.microsoft.com/office/drawing/2014/main" id="{072F81D4-EC82-174F-B907-E4CE41091DFC}"/>
              </a:ext>
            </a:extLst>
          </p:cNvPr>
          <p:cNvSpPr>
            <a:spLocks noGrp="1"/>
          </p:cNvSpPr>
          <p:nvPr>
            <p:ph type="body" sz="quarter" idx="15" hasCustomPrompt="1"/>
          </p:nvPr>
        </p:nvSpPr>
        <p:spPr>
          <a:xfrm>
            <a:off x="578696" y="414892"/>
            <a:ext cx="8163913" cy="771933"/>
          </a:xfrm>
          <a:prstGeom prst="rect">
            <a:avLst/>
          </a:prstGeom>
        </p:spPr>
        <p:txBody>
          <a:bodyPr>
            <a:noAutofit/>
          </a:bodyPr>
          <a:lstStyle>
            <a:lvl1pPr>
              <a:lnSpc>
                <a:spcPts val="3375"/>
              </a:lnSpc>
              <a:defRPr sz="3500" b="1" i="0">
                <a:solidFill>
                  <a:srgbClr val="5C003A"/>
                </a:solidFill>
                <a:latin typeface="Rockwell" panose="02060603020205020403" pitchFamily="18" charset="77"/>
              </a:defRPr>
            </a:lvl1pPr>
            <a:lvl2pPr>
              <a:defRPr sz="3600" b="1" i="0">
                <a:latin typeface="Rockwell Std" panose="02060603030405020103" pitchFamily="18" charset="0"/>
              </a:defRPr>
            </a:lvl2pPr>
            <a:lvl3pPr>
              <a:defRPr sz="3600" b="1" i="0">
                <a:latin typeface="Rockwell Std" panose="02060603030405020103" pitchFamily="18" charset="0"/>
              </a:defRPr>
            </a:lvl3pPr>
            <a:lvl4pPr>
              <a:defRPr sz="3600" b="1" i="0">
                <a:latin typeface="Rockwell Std" panose="02060603030405020103" pitchFamily="18" charset="0"/>
              </a:defRPr>
            </a:lvl4pPr>
            <a:lvl5pPr>
              <a:defRPr sz="3600" b="1" i="0">
                <a:latin typeface="Rockwell Std" panose="02060603030405020103" pitchFamily="18" charset="0"/>
              </a:defRPr>
            </a:lvl5pPr>
          </a:lstStyle>
          <a:p>
            <a:r>
              <a:rPr lang="en-US"/>
              <a:t>Title, Rockwell 35pt bd</a:t>
            </a:r>
          </a:p>
        </p:txBody>
      </p:sp>
    </p:spTree>
    <p:extLst>
      <p:ext uri="{BB962C8B-B14F-4D97-AF65-F5344CB8AC3E}">
        <p14:creationId xmlns:p14="http://schemas.microsoft.com/office/powerpoint/2010/main" val="168101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 Three Images">
    <p:spTree>
      <p:nvGrpSpPr>
        <p:cNvPr id="1" name=""/>
        <p:cNvGrpSpPr/>
        <p:nvPr/>
      </p:nvGrpSpPr>
      <p:grpSpPr>
        <a:xfrm>
          <a:off x="0" y="0"/>
          <a:ext cx="0" cy="0"/>
          <a:chOff x="0" y="0"/>
          <a:chExt cx="0" cy="0"/>
        </a:xfrm>
      </p:grpSpPr>
      <p:sp>
        <p:nvSpPr>
          <p:cNvPr id="18" name="Round Same-side Corner of Rectangle 17">
            <a:extLst>
              <a:ext uri="{FF2B5EF4-FFF2-40B4-BE49-F238E27FC236}">
                <a16:creationId xmlns:a16="http://schemas.microsoft.com/office/drawing/2014/main" id="{F41C5E85-A8B7-0242-8470-2BA2522E102D}"/>
              </a:ext>
            </a:extLst>
          </p:cNvPr>
          <p:cNvSpPr/>
          <p:nvPr userDrawn="1"/>
        </p:nvSpPr>
        <p:spPr>
          <a:xfrm rot="16200000">
            <a:off x="3719838" y="337895"/>
            <a:ext cx="5352788" cy="5495540"/>
          </a:xfrm>
          <a:prstGeom prst="round2SameRect">
            <a:avLst>
              <a:gd name="adj1" fmla="val 750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3"/>
          </a:p>
        </p:txBody>
      </p:sp>
      <p:sp>
        <p:nvSpPr>
          <p:cNvPr id="8" name="Picture Placeholder 6">
            <a:extLst>
              <a:ext uri="{FF2B5EF4-FFF2-40B4-BE49-F238E27FC236}">
                <a16:creationId xmlns:a16="http://schemas.microsoft.com/office/drawing/2014/main" id="{389BB494-1827-E641-8986-CEA37A7F3F32}"/>
              </a:ext>
            </a:extLst>
          </p:cNvPr>
          <p:cNvSpPr>
            <a:spLocks noGrp="1"/>
          </p:cNvSpPr>
          <p:nvPr>
            <p:ph type="pic" sz="quarter" idx="18"/>
          </p:nvPr>
        </p:nvSpPr>
        <p:spPr>
          <a:xfrm>
            <a:off x="430782" y="427391"/>
            <a:ext cx="2877428" cy="4881019"/>
          </a:xfrm>
          <a:prstGeom prst="roundRect">
            <a:avLst>
              <a:gd name="adj" fmla="val 12707"/>
            </a:avLst>
          </a:prstGeom>
          <a:solidFill>
            <a:srgbClr val="E8E1D9"/>
          </a:solidFill>
        </p:spPr>
        <p:txBody>
          <a:bodyPr/>
          <a:lstStyle/>
          <a:p>
            <a:r>
              <a:rPr lang="en-US"/>
              <a:t>Click icon to add picture</a:t>
            </a:r>
          </a:p>
        </p:txBody>
      </p:sp>
      <p:sp>
        <p:nvSpPr>
          <p:cNvPr id="10" name="Text Placeholder 14">
            <a:extLst>
              <a:ext uri="{FF2B5EF4-FFF2-40B4-BE49-F238E27FC236}">
                <a16:creationId xmlns:a16="http://schemas.microsoft.com/office/drawing/2014/main" id="{2A612BB0-A90D-6847-8BDD-634180CA81A6}"/>
              </a:ext>
            </a:extLst>
          </p:cNvPr>
          <p:cNvSpPr>
            <a:spLocks noGrp="1"/>
          </p:cNvSpPr>
          <p:nvPr>
            <p:ph type="body" sz="quarter" idx="21" hasCustomPrompt="1"/>
          </p:nvPr>
        </p:nvSpPr>
        <p:spPr>
          <a:xfrm>
            <a:off x="3988716" y="2327509"/>
            <a:ext cx="4763515" cy="886515"/>
          </a:xfrm>
          <a:prstGeom prst="rect">
            <a:avLst/>
          </a:prstGeom>
        </p:spPr>
        <p:txBody>
          <a:bodyPr>
            <a:noAutofit/>
          </a:bodyPr>
          <a:lstStyle>
            <a:lvl1pPr marL="0" marR="0" indent="0" defTabSz="822920" eaLnBrk="1" fontAlgn="auto" latinLnBrk="0" hangingPunct="1">
              <a:lnSpc>
                <a:spcPct val="125000"/>
              </a:lnSpc>
              <a:spcBef>
                <a:spcPts val="0"/>
              </a:spcBef>
              <a:spcAft>
                <a:spcPts val="0"/>
              </a:spcAft>
              <a:buClr>
                <a:srgbClr val="5C003A"/>
              </a:buClr>
              <a:buSzTx/>
              <a:buFont typeface="Arial" panose="020B0604020202020204" pitchFamily="34" charset="0"/>
              <a:buNone/>
              <a:tabLst/>
              <a:defRPr sz="2000" b="0" i="0">
                <a:solidFill>
                  <a:schemeClr val="bg1"/>
                </a:solidFill>
                <a:latin typeface="Trebuchet MS" panose="020B0703020202090204" pitchFamily="34" charset="0"/>
              </a:defRPr>
            </a:lvl1pPr>
          </a:lstStyle>
          <a:p>
            <a:pPr lvl="0"/>
            <a:r>
              <a:rPr lang="en-US"/>
              <a:t>Bullet point copy, Trebuchet 20pt regular white</a:t>
            </a:r>
          </a:p>
        </p:txBody>
      </p:sp>
      <p:sp>
        <p:nvSpPr>
          <p:cNvPr id="13" name="Text Placeholder 3">
            <a:extLst>
              <a:ext uri="{FF2B5EF4-FFF2-40B4-BE49-F238E27FC236}">
                <a16:creationId xmlns:a16="http://schemas.microsoft.com/office/drawing/2014/main" id="{11D1A03B-22C7-B140-8E7B-F219EA809702}"/>
              </a:ext>
            </a:extLst>
          </p:cNvPr>
          <p:cNvSpPr>
            <a:spLocks noGrp="1"/>
          </p:cNvSpPr>
          <p:nvPr>
            <p:ph type="body" sz="quarter" idx="15" hasCustomPrompt="1"/>
          </p:nvPr>
        </p:nvSpPr>
        <p:spPr>
          <a:xfrm>
            <a:off x="3988713" y="900574"/>
            <a:ext cx="4398868" cy="1231337"/>
          </a:xfrm>
          <a:prstGeom prst="rect">
            <a:avLst/>
          </a:prstGeom>
        </p:spPr>
        <p:txBody>
          <a:bodyPr>
            <a:noAutofit/>
          </a:bodyPr>
          <a:lstStyle>
            <a:lvl1pPr>
              <a:lnSpc>
                <a:spcPts val="3375"/>
              </a:lnSpc>
              <a:defRPr sz="3500" b="1" i="0">
                <a:solidFill>
                  <a:schemeClr val="bg1"/>
                </a:solidFill>
                <a:latin typeface="Rockwell" panose="02060603020205020403" pitchFamily="18" charset="77"/>
              </a:defRPr>
            </a:lvl1pPr>
            <a:lvl2pPr>
              <a:defRPr sz="3600" b="1" i="0">
                <a:latin typeface="Rockwell Std" panose="02060603030405020103" pitchFamily="18" charset="0"/>
              </a:defRPr>
            </a:lvl2pPr>
            <a:lvl3pPr>
              <a:defRPr sz="3600" b="1" i="0">
                <a:latin typeface="Rockwell Std" panose="02060603030405020103" pitchFamily="18" charset="0"/>
              </a:defRPr>
            </a:lvl3pPr>
            <a:lvl4pPr>
              <a:defRPr sz="3600" b="1" i="0">
                <a:latin typeface="Rockwell Std" panose="02060603030405020103" pitchFamily="18" charset="0"/>
              </a:defRPr>
            </a:lvl4pPr>
            <a:lvl5pPr>
              <a:defRPr sz="3600" b="1" i="0">
                <a:latin typeface="Rockwell Std" panose="02060603030405020103" pitchFamily="18" charset="0"/>
              </a:defRPr>
            </a:lvl5pPr>
          </a:lstStyle>
          <a:p>
            <a:r>
              <a:rPr lang="en-US"/>
              <a:t>Contents,</a:t>
            </a:r>
          </a:p>
          <a:p>
            <a:r>
              <a:rPr lang="en-US"/>
              <a:t>Rockwell 35pt bd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py Three Images">
    <p:bg>
      <p:bgPr>
        <a:solidFill>
          <a:schemeClr val="tx2"/>
        </a:solidFill>
        <a:effectLst/>
      </p:bgPr>
    </p:bg>
    <p:spTree>
      <p:nvGrpSpPr>
        <p:cNvPr id="1" name=""/>
        <p:cNvGrpSpPr/>
        <p:nvPr/>
      </p:nvGrpSpPr>
      <p:grpSpPr>
        <a:xfrm>
          <a:off x="0" y="0"/>
          <a:ext cx="0" cy="0"/>
          <a:chOff x="0" y="0"/>
          <a:chExt cx="0" cy="0"/>
        </a:xfrm>
      </p:grpSpPr>
      <p:sp>
        <p:nvSpPr>
          <p:cNvPr id="16" name="Text Placeholder 14">
            <a:extLst>
              <a:ext uri="{FF2B5EF4-FFF2-40B4-BE49-F238E27FC236}">
                <a16:creationId xmlns:a16="http://schemas.microsoft.com/office/drawing/2014/main" id="{FA22C26F-A935-284E-9B1E-FECE88CC19E4}"/>
              </a:ext>
            </a:extLst>
          </p:cNvPr>
          <p:cNvSpPr>
            <a:spLocks noGrp="1"/>
          </p:cNvSpPr>
          <p:nvPr>
            <p:ph type="body" sz="quarter" idx="21" hasCustomPrompt="1"/>
          </p:nvPr>
        </p:nvSpPr>
        <p:spPr>
          <a:xfrm>
            <a:off x="490043" y="1838444"/>
            <a:ext cx="7749044" cy="1214203"/>
          </a:xfrm>
          <a:prstGeom prst="rect">
            <a:avLst/>
          </a:prstGeom>
        </p:spPr>
        <p:txBody>
          <a:bodyPr>
            <a:normAutofit/>
          </a:bodyPr>
          <a:lstStyle>
            <a:lvl1pPr marL="0" marR="0" indent="0" defTabSz="1097226" eaLnBrk="1" fontAlgn="auto" latinLnBrk="0" hangingPunct="1">
              <a:lnSpc>
                <a:spcPct val="125000"/>
              </a:lnSpc>
              <a:spcBef>
                <a:spcPts val="0"/>
              </a:spcBef>
              <a:spcAft>
                <a:spcPts val="0"/>
              </a:spcAft>
              <a:buClr>
                <a:schemeClr val="accent5"/>
              </a:buClr>
              <a:buSzTx/>
              <a:buFont typeface="Arial" panose="020B0604020202020204" pitchFamily="34" charset="0"/>
              <a:buNone/>
              <a:tabLst/>
              <a:defRPr sz="2000" b="0" i="0">
                <a:solidFill>
                  <a:srgbClr val="5C003A"/>
                </a:solidFill>
                <a:latin typeface="Trebuchet MS" panose="020B0703020202090204" pitchFamily="34" charset="0"/>
              </a:defRPr>
            </a:lvl1pPr>
          </a:lstStyle>
          <a:p>
            <a:pPr lvl="0"/>
            <a:r>
              <a:rPr lang="en-US"/>
              <a:t>Body copy – Trebuchet 20pt, black</a:t>
            </a:r>
          </a:p>
        </p:txBody>
      </p:sp>
      <p:sp>
        <p:nvSpPr>
          <p:cNvPr id="17" name="Text Placeholder 3">
            <a:extLst>
              <a:ext uri="{FF2B5EF4-FFF2-40B4-BE49-F238E27FC236}">
                <a16:creationId xmlns:a16="http://schemas.microsoft.com/office/drawing/2014/main" id="{214DFC0C-08F0-F141-A59A-99245F3CBC7C}"/>
              </a:ext>
            </a:extLst>
          </p:cNvPr>
          <p:cNvSpPr>
            <a:spLocks noGrp="1"/>
          </p:cNvSpPr>
          <p:nvPr>
            <p:ph type="body" sz="quarter" idx="15" hasCustomPrompt="1"/>
          </p:nvPr>
        </p:nvSpPr>
        <p:spPr>
          <a:xfrm>
            <a:off x="490045" y="688360"/>
            <a:ext cx="8163913" cy="771933"/>
          </a:xfrm>
          <a:prstGeom prst="rect">
            <a:avLst/>
          </a:prstGeom>
        </p:spPr>
        <p:txBody>
          <a:bodyPr>
            <a:noAutofit/>
          </a:bodyPr>
          <a:lstStyle>
            <a:lvl1pPr>
              <a:lnSpc>
                <a:spcPts val="4500"/>
              </a:lnSpc>
              <a:defRPr sz="3500" b="1" i="0">
                <a:solidFill>
                  <a:schemeClr val="tx2"/>
                </a:solidFill>
                <a:latin typeface="Rockwell" panose="02060603020205020403" pitchFamily="18" charset="77"/>
              </a:defRPr>
            </a:lvl1pPr>
            <a:lvl2pPr>
              <a:defRPr sz="4800" b="1" i="0">
                <a:latin typeface="Rockwell Std" panose="02060603030405020103" pitchFamily="18" charset="0"/>
              </a:defRPr>
            </a:lvl2pPr>
            <a:lvl3pPr>
              <a:defRPr sz="4800" b="1" i="0">
                <a:latin typeface="Rockwell Std" panose="02060603030405020103" pitchFamily="18" charset="0"/>
              </a:defRPr>
            </a:lvl3pPr>
            <a:lvl4pPr>
              <a:defRPr sz="4800" b="1" i="0">
                <a:latin typeface="Rockwell Std" panose="02060603030405020103" pitchFamily="18" charset="0"/>
              </a:defRPr>
            </a:lvl4pPr>
            <a:lvl5pPr>
              <a:defRPr sz="4800" b="1" i="0">
                <a:latin typeface="Rockwell Std" panose="02060603030405020103" pitchFamily="18" charset="0"/>
              </a:defRPr>
            </a:lvl5pPr>
          </a:lstStyle>
          <a:p>
            <a:r>
              <a:rPr lang="en-US"/>
              <a:t>Title, Rockwell 35pt bd</a:t>
            </a:r>
          </a:p>
        </p:txBody>
      </p:sp>
      <p:sp>
        <p:nvSpPr>
          <p:cNvPr id="11" name="Text Placeholder 24">
            <a:extLst>
              <a:ext uri="{FF2B5EF4-FFF2-40B4-BE49-F238E27FC236}">
                <a16:creationId xmlns:a16="http://schemas.microsoft.com/office/drawing/2014/main" id="{1CCE5B22-61BA-7C45-BB79-8E4F7C03BE04}"/>
              </a:ext>
            </a:extLst>
          </p:cNvPr>
          <p:cNvSpPr txBox="1">
            <a:spLocks/>
          </p:cNvSpPr>
          <p:nvPr userDrawn="1"/>
        </p:nvSpPr>
        <p:spPr>
          <a:xfrm>
            <a:off x="134214" y="6514067"/>
            <a:ext cx="6515100" cy="239316"/>
          </a:xfrm>
          <a:prstGeom prst="rect">
            <a:avLst/>
          </a:prstGeom>
        </p:spPr>
        <p:txBody>
          <a:bodyPr>
            <a:normAutofit fontScale="92500" lnSpcReduction="10000"/>
          </a:bodyPr>
          <a:lstStyle>
            <a:lvl1pPr marL="0" eaLnBrk="1" hangingPunct="1">
              <a:defRPr sz="1080" b="0" i="0">
                <a:solidFill>
                  <a:schemeClr val="tx2"/>
                </a:solidFill>
                <a:latin typeface="Trebuchet MS" panose="020B0703020202090204" pitchFamily="34" charset="0"/>
                <a:ea typeface="+mn-ea"/>
                <a:cs typeface="+mn-cs"/>
              </a:defRPr>
            </a:lvl1pPr>
            <a:lvl2pPr marL="548613" eaLnBrk="1" hangingPunct="1">
              <a:defRPr sz="2400">
                <a:latin typeface="Trebuchet MS" panose="020B0703020202090204" pitchFamily="34" charset="0"/>
                <a:ea typeface="+mn-ea"/>
                <a:cs typeface="+mn-cs"/>
              </a:defRPr>
            </a:lvl2pPr>
            <a:lvl3pPr marL="1097226" eaLnBrk="1" hangingPunct="1">
              <a:defRPr sz="2400">
                <a:latin typeface="Trebuchet MS" panose="020B0703020202090204" pitchFamily="34" charset="0"/>
                <a:ea typeface="+mn-ea"/>
                <a:cs typeface="+mn-cs"/>
              </a:defRPr>
            </a:lvl3pPr>
            <a:lvl4pPr marL="1645838" eaLnBrk="1" hangingPunct="1">
              <a:defRPr sz="2400">
                <a:latin typeface="Trebuchet MS" panose="020B0703020202090204" pitchFamily="34" charset="0"/>
                <a:ea typeface="+mn-ea"/>
                <a:cs typeface="+mn-cs"/>
              </a:defRPr>
            </a:lvl4pPr>
            <a:lvl5pPr marL="2194450" eaLnBrk="1" hangingPunct="1">
              <a:defRPr sz="2400">
                <a:latin typeface="Trebuchet MS" panose="020B0703020202090204" pitchFamily="34" charset="0"/>
                <a:ea typeface="+mn-ea"/>
                <a:cs typeface="+mn-cs"/>
              </a:defRPr>
            </a:lvl5pPr>
            <a:lvl6pPr marL="2743063" eaLnBrk="1" hangingPunct="1">
              <a:defRPr>
                <a:latin typeface="+mn-lt"/>
                <a:ea typeface="+mn-ea"/>
                <a:cs typeface="+mn-cs"/>
              </a:defRPr>
            </a:lvl6pPr>
            <a:lvl7pPr marL="3291676" eaLnBrk="1" hangingPunct="1">
              <a:defRPr>
                <a:latin typeface="+mn-lt"/>
                <a:ea typeface="+mn-ea"/>
                <a:cs typeface="+mn-cs"/>
              </a:defRPr>
            </a:lvl7pPr>
            <a:lvl8pPr marL="3840288" eaLnBrk="1" hangingPunct="1">
              <a:defRPr>
                <a:latin typeface="+mn-lt"/>
                <a:ea typeface="+mn-ea"/>
                <a:cs typeface="+mn-cs"/>
              </a:defRPr>
            </a:lvl8pPr>
            <a:lvl9pPr marL="4388901" eaLnBrk="1" hangingPunct="1">
              <a:defRPr>
                <a:latin typeface="+mn-lt"/>
                <a:ea typeface="+mn-ea"/>
                <a:cs typeface="+mn-cs"/>
              </a:defRPr>
            </a:lvl9pPr>
          </a:lstStyle>
          <a:p>
            <a:pPr defTabSz="914400"/>
            <a:fld id="{285275C4-68E1-4E48-ABF7-9886AEB89958}" type="slidenum">
              <a:rPr lang="en-GB" sz="1050" spc="-5" smtClean="0">
                <a:solidFill>
                  <a:schemeClr val="bg1"/>
                </a:solidFill>
                <a:latin typeface="Trebuchet MS"/>
                <a:cs typeface="Trebuchet MS"/>
              </a:rPr>
              <a:pPr defTabSz="914400"/>
              <a:t>‹#›</a:t>
            </a:fld>
            <a:r>
              <a:rPr lang="en-GB" sz="1050" spc="-5">
                <a:solidFill>
                  <a:schemeClr val="bg1"/>
                </a:solidFill>
                <a:latin typeface="Trebuchet MS"/>
                <a:cs typeface="Trebuchet MS"/>
              </a:rPr>
              <a:t>  </a:t>
            </a:r>
            <a:r>
              <a:rPr lang="en-GB" kern="0">
                <a:solidFill>
                  <a:schemeClr val="bg1"/>
                </a:solidFill>
              </a:rPr>
              <a:t>Document title, Trebuchet 12pt bold</a:t>
            </a:r>
          </a:p>
        </p:txBody>
      </p:sp>
      <p:sp>
        <p:nvSpPr>
          <p:cNvPr id="8" name="Rectangle 7">
            <a:extLst>
              <a:ext uri="{FF2B5EF4-FFF2-40B4-BE49-F238E27FC236}">
                <a16:creationId xmlns:a16="http://schemas.microsoft.com/office/drawing/2014/main" id="{422AEB1F-E80C-3527-4628-5A680DB03A93}"/>
              </a:ext>
            </a:extLst>
          </p:cNvPr>
          <p:cNvSpPr/>
          <p:nvPr userDrawn="1"/>
        </p:nvSpPr>
        <p:spPr>
          <a:xfrm>
            <a:off x="7397923" y="6278671"/>
            <a:ext cx="1682327" cy="4707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FA2B518E-5109-D716-B7F5-538217957B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7923" y="6042601"/>
            <a:ext cx="1784516" cy="871268"/>
          </a:xfrm>
          <a:prstGeom prst="rect">
            <a:avLst/>
          </a:prstGeom>
        </p:spPr>
      </p:pic>
    </p:spTree>
    <p:extLst>
      <p:ext uri="{BB962C8B-B14F-4D97-AF65-F5344CB8AC3E}">
        <p14:creationId xmlns:p14="http://schemas.microsoft.com/office/powerpoint/2010/main" val="1920584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py Single Image">
    <p:spTree>
      <p:nvGrpSpPr>
        <p:cNvPr id="1" name=""/>
        <p:cNvGrpSpPr/>
        <p:nvPr/>
      </p:nvGrpSpPr>
      <p:grpSpPr>
        <a:xfrm>
          <a:off x="0" y="0"/>
          <a:ext cx="0" cy="0"/>
          <a:chOff x="0" y="0"/>
          <a:chExt cx="0" cy="0"/>
        </a:xfrm>
      </p:grpSpPr>
      <p:sp>
        <p:nvSpPr>
          <p:cNvPr id="24" name="Text Placeholder 3">
            <a:extLst>
              <a:ext uri="{FF2B5EF4-FFF2-40B4-BE49-F238E27FC236}">
                <a16:creationId xmlns:a16="http://schemas.microsoft.com/office/drawing/2014/main" id="{73A212CF-152A-EF4F-AAD7-71F2EE25F0C6}"/>
              </a:ext>
            </a:extLst>
          </p:cNvPr>
          <p:cNvSpPr>
            <a:spLocks noGrp="1"/>
          </p:cNvSpPr>
          <p:nvPr>
            <p:ph type="body" sz="quarter" idx="22" hasCustomPrompt="1"/>
          </p:nvPr>
        </p:nvSpPr>
        <p:spPr>
          <a:xfrm>
            <a:off x="3648463" y="574901"/>
            <a:ext cx="5136007" cy="616659"/>
          </a:xfrm>
          <a:prstGeom prst="rect">
            <a:avLst/>
          </a:prstGeom>
        </p:spPr>
        <p:txBody>
          <a:bodyPr>
            <a:noAutofit/>
          </a:bodyPr>
          <a:lstStyle>
            <a:lvl1pPr>
              <a:defRPr sz="3500" b="1" i="0">
                <a:solidFill>
                  <a:schemeClr val="tx2"/>
                </a:solidFill>
                <a:latin typeface="Rockwell" panose="02060603020205020403" pitchFamily="18" charset="77"/>
              </a:defRPr>
            </a:lvl1pPr>
            <a:lvl2pPr>
              <a:defRPr sz="4800" b="1" i="0">
                <a:latin typeface="Rockwell Std" panose="02060603030405020103" pitchFamily="18" charset="0"/>
              </a:defRPr>
            </a:lvl2pPr>
            <a:lvl3pPr>
              <a:defRPr sz="4800" b="1" i="0">
                <a:latin typeface="Rockwell Std" panose="02060603030405020103" pitchFamily="18" charset="0"/>
              </a:defRPr>
            </a:lvl3pPr>
            <a:lvl4pPr>
              <a:defRPr sz="4800" b="1" i="0">
                <a:latin typeface="Rockwell Std" panose="02060603030405020103" pitchFamily="18" charset="0"/>
              </a:defRPr>
            </a:lvl4pPr>
            <a:lvl5pPr>
              <a:defRPr sz="4800" b="1" i="0">
                <a:latin typeface="Rockwell Std" panose="02060603030405020103" pitchFamily="18" charset="0"/>
              </a:defRPr>
            </a:lvl5pPr>
          </a:lstStyle>
          <a:p>
            <a:pPr lvl="0"/>
            <a:r>
              <a:rPr lang="en-US"/>
              <a:t>Headline 35pt bd pink</a:t>
            </a:r>
          </a:p>
        </p:txBody>
      </p:sp>
      <p:sp>
        <p:nvSpPr>
          <p:cNvPr id="26" name="Text Placeholder 14">
            <a:extLst>
              <a:ext uri="{FF2B5EF4-FFF2-40B4-BE49-F238E27FC236}">
                <a16:creationId xmlns:a16="http://schemas.microsoft.com/office/drawing/2014/main" id="{ED34DB4C-7135-5A42-A2F0-ACB7EE76FDDB}"/>
              </a:ext>
            </a:extLst>
          </p:cNvPr>
          <p:cNvSpPr>
            <a:spLocks noGrp="1"/>
          </p:cNvSpPr>
          <p:nvPr>
            <p:ph type="body" sz="quarter" idx="24" hasCustomPrompt="1"/>
          </p:nvPr>
        </p:nvSpPr>
        <p:spPr>
          <a:xfrm>
            <a:off x="3648462" y="1425601"/>
            <a:ext cx="5136007" cy="4336460"/>
          </a:xfrm>
          <a:prstGeom prst="rect">
            <a:avLst/>
          </a:prstGeom>
        </p:spPr>
        <p:txBody>
          <a:bodyPr>
            <a:normAutofit/>
          </a:bodyPr>
          <a:lstStyle>
            <a:lvl1pPr marL="0" marR="0" indent="0" defTabSz="1097226" eaLnBrk="1" fontAlgn="auto" latinLnBrk="0" hangingPunct="1">
              <a:lnSpc>
                <a:spcPct val="125000"/>
              </a:lnSpc>
              <a:spcBef>
                <a:spcPts val="0"/>
              </a:spcBef>
              <a:spcAft>
                <a:spcPts val="0"/>
              </a:spcAft>
              <a:buClrTx/>
              <a:buSzTx/>
              <a:buFont typeface="Arial" panose="020B0604020202020204" pitchFamily="34" charset="0"/>
              <a:buNone/>
              <a:tabLst/>
              <a:defRPr sz="2000" b="0" i="0">
                <a:solidFill>
                  <a:schemeClr val="tx1"/>
                </a:solidFill>
                <a:latin typeface="Trebuchet MS" panose="020B0703020202090204" pitchFamily="34" charset="0"/>
              </a:defRPr>
            </a:lvl1pPr>
          </a:lstStyle>
          <a:p>
            <a:pPr marL="0" marR="0" lvl="0" indent="0" defTabSz="1097226" eaLnBrk="1" fontAlgn="auto" latinLnBrk="0" hangingPunct="1">
              <a:lnSpc>
                <a:spcPct val="125000"/>
              </a:lnSpc>
              <a:spcBef>
                <a:spcPts val="0"/>
              </a:spcBef>
              <a:spcAft>
                <a:spcPts val="0"/>
              </a:spcAft>
              <a:buClrTx/>
              <a:buSzTx/>
              <a:buFont typeface="Arial" panose="020B0604020202020204" pitchFamily="34" charset="0"/>
              <a:buNone/>
              <a:tabLst/>
              <a:defRPr/>
            </a:pPr>
            <a:r>
              <a:rPr lang="en-US"/>
              <a:t>Body copy, Trebuchet 20pt regular black. Body copy, Trebuchet 20pt regular black. Body copy, Trebuchet 20pt regular black. </a:t>
            </a:r>
          </a:p>
        </p:txBody>
      </p:sp>
    </p:spTree>
    <p:extLst>
      <p:ext uri="{BB962C8B-B14F-4D97-AF65-F5344CB8AC3E}">
        <p14:creationId xmlns:p14="http://schemas.microsoft.com/office/powerpoint/2010/main" val="3549019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py Three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C5A58B-ED0A-C642-8C56-78FDD61F3D43}"/>
              </a:ext>
            </a:extLst>
          </p:cNvPr>
          <p:cNvSpPr/>
          <p:nvPr userDrawn="1"/>
        </p:nvSpPr>
        <p:spPr>
          <a:xfrm>
            <a:off x="-1" y="0"/>
            <a:ext cx="9144001" cy="6880119"/>
          </a:xfrm>
          <a:prstGeom prst="rect">
            <a:avLst/>
          </a:prstGeom>
          <a:solidFill>
            <a:srgbClr val="5C0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3"/>
          </a:p>
        </p:txBody>
      </p:sp>
      <p:sp>
        <p:nvSpPr>
          <p:cNvPr id="15" name="Freeform 14">
            <a:extLst>
              <a:ext uri="{FF2B5EF4-FFF2-40B4-BE49-F238E27FC236}">
                <a16:creationId xmlns:a16="http://schemas.microsoft.com/office/drawing/2014/main" id="{CE340C80-765A-DD40-B70F-B5393DC78065}"/>
              </a:ext>
            </a:extLst>
          </p:cNvPr>
          <p:cNvSpPr/>
          <p:nvPr userDrawn="1"/>
        </p:nvSpPr>
        <p:spPr>
          <a:xfrm>
            <a:off x="196292" y="343933"/>
            <a:ext cx="8724424" cy="5684334"/>
          </a:xfrm>
          <a:custGeom>
            <a:avLst/>
            <a:gdLst>
              <a:gd name="connsiteX0" fmla="*/ 0 w 8571698"/>
              <a:gd name="connsiteY0" fmla="*/ 0 h 5885708"/>
              <a:gd name="connsiteX1" fmla="*/ 686325 w 8571698"/>
              <a:gd name="connsiteY1" fmla="*/ 0 h 5885708"/>
              <a:gd name="connsiteX2" fmla="*/ 704520 w 8571698"/>
              <a:gd name="connsiteY2" fmla="*/ 0 h 5885708"/>
              <a:gd name="connsiteX3" fmla="*/ 1504609 w 8571698"/>
              <a:gd name="connsiteY3" fmla="*/ 0 h 5885708"/>
              <a:gd name="connsiteX4" fmla="*/ 7867179 w 8571698"/>
              <a:gd name="connsiteY4" fmla="*/ 0 h 5885708"/>
              <a:gd name="connsiteX5" fmla="*/ 7885374 w 8571698"/>
              <a:gd name="connsiteY5" fmla="*/ 0 h 5885708"/>
              <a:gd name="connsiteX6" fmla="*/ 8571698 w 8571698"/>
              <a:gd name="connsiteY6" fmla="*/ 669288 h 5885708"/>
              <a:gd name="connsiteX7" fmla="*/ 8571698 w 8571698"/>
              <a:gd name="connsiteY7" fmla="*/ 704519 h 5885708"/>
              <a:gd name="connsiteX8" fmla="*/ 8571698 w 8571698"/>
              <a:gd name="connsiteY8" fmla="*/ 3346356 h 5885708"/>
              <a:gd name="connsiteX9" fmla="*/ 8571698 w 8571698"/>
              <a:gd name="connsiteY9" fmla="*/ 5181189 h 5885708"/>
              <a:gd name="connsiteX10" fmla="*/ 7867179 w 8571698"/>
              <a:gd name="connsiteY10" fmla="*/ 5885708 h 5885708"/>
              <a:gd name="connsiteX11" fmla="*/ 704520 w 8571698"/>
              <a:gd name="connsiteY11" fmla="*/ 5885708 h 5885708"/>
              <a:gd name="connsiteX12" fmla="*/ 1 w 8571698"/>
              <a:gd name="connsiteY12" fmla="*/ 5181189 h 5885708"/>
              <a:gd name="connsiteX13" fmla="*/ 1 w 8571698"/>
              <a:gd name="connsiteY13" fmla="*/ 3346366 h 5885708"/>
              <a:gd name="connsiteX14" fmla="*/ 0 w 8571698"/>
              <a:gd name="connsiteY14" fmla="*/ 3346356 h 5885708"/>
              <a:gd name="connsiteX15" fmla="*/ 0 w 8571698"/>
              <a:gd name="connsiteY15" fmla="*/ 1455596 h 5885708"/>
              <a:gd name="connsiteX16" fmla="*/ 0 w 8571698"/>
              <a:gd name="connsiteY16" fmla="*/ 669288 h 588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1698" h="5885708">
                <a:moveTo>
                  <a:pt x="0" y="0"/>
                </a:moveTo>
                <a:lnTo>
                  <a:pt x="686325" y="0"/>
                </a:lnTo>
                <a:lnTo>
                  <a:pt x="704520" y="0"/>
                </a:lnTo>
                <a:lnTo>
                  <a:pt x="1504609" y="0"/>
                </a:lnTo>
                <a:lnTo>
                  <a:pt x="7867179" y="0"/>
                </a:lnTo>
                <a:lnTo>
                  <a:pt x="7885374" y="0"/>
                </a:lnTo>
                <a:cubicBezTo>
                  <a:pt x="8264419" y="0"/>
                  <a:pt x="8571698" y="299651"/>
                  <a:pt x="8571698" y="669288"/>
                </a:cubicBezTo>
                <a:lnTo>
                  <a:pt x="8571698" y="704519"/>
                </a:lnTo>
                <a:lnTo>
                  <a:pt x="8571698" y="3346356"/>
                </a:lnTo>
                <a:lnTo>
                  <a:pt x="8571698" y="5181189"/>
                </a:lnTo>
                <a:cubicBezTo>
                  <a:pt x="8571698" y="5570284"/>
                  <a:pt x="8256274" y="5885708"/>
                  <a:pt x="7867179" y="5885708"/>
                </a:cubicBezTo>
                <a:lnTo>
                  <a:pt x="704520" y="5885708"/>
                </a:lnTo>
                <a:cubicBezTo>
                  <a:pt x="315425" y="5885708"/>
                  <a:pt x="1" y="5570284"/>
                  <a:pt x="1" y="5181189"/>
                </a:cubicBezTo>
                <a:lnTo>
                  <a:pt x="1" y="3346366"/>
                </a:lnTo>
                <a:lnTo>
                  <a:pt x="0" y="3346356"/>
                </a:lnTo>
                <a:lnTo>
                  <a:pt x="0" y="1455596"/>
                </a:lnTo>
                <a:lnTo>
                  <a:pt x="0" y="6692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Text Placeholder 14">
            <a:extLst>
              <a:ext uri="{FF2B5EF4-FFF2-40B4-BE49-F238E27FC236}">
                <a16:creationId xmlns:a16="http://schemas.microsoft.com/office/drawing/2014/main" id="{FA22C26F-A935-284E-9B1E-FECE88CC19E4}"/>
              </a:ext>
            </a:extLst>
          </p:cNvPr>
          <p:cNvSpPr>
            <a:spLocks noGrp="1"/>
          </p:cNvSpPr>
          <p:nvPr>
            <p:ph type="body" sz="quarter" idx="21" hasCustomPrompt="1"/>
          </p:nvPr>
        </p:nvSpPr>
        <p:spPr>
          <a:xfrm>
            <a:off x="490044" y="1667439"/>
            <a:ext cx="7749044" cy="1214203"/>
          </a:xfrm>
          <a:prstGeom prst="rect">
            <a:avLst/>
          </a:prstGeom>
        </p:spPr>
        <p:txBody>
          <a:bodyPr>
            <a:normAutofit/>
          </a:bodyPr>
          <a:lstStyle>
            <a:lvl1pPr marL="0" marR="0" indent="0" defTabSz="1097226" eaLnBrk="1" fontAlgn="auto" latinLnBrk="0" hangingPunct="1">
              <a:lnSpc>
                <a:spcPct val="125000"/>
              </a:lnSpc>
              <a:spcBef>
                <a:spcPts val="0"/>
              </a:spcBef>
              <a:spcAft>
                <a:spcPts val="0"/>
              </a:spcAft>
              <a:buClr>
                <a:schemeClr val="accent5"/>
              </a:buClr>
              <a:buSzTx/>
              <a:buFont typeface="Arial" panose="020B0604020202020204" pitchFamily="34" charset="0"/>
              <a:buNone/>
              <a:tabLst/>
              <a:defRPr sz="2000" b="0" i="0">
                <a:solidFill>
                  <a:srgbClr val="5C003A"/>
                </a:solidFill>
                <a:latin typeface="Trebuchet MS" panose="020B0703020202090204" pitchFamily="34" charset="0"/>
              </a:defRPr>
            </a:lvl1pPr>
          </a:lstStyle>
          <a:p>
            <a:pPr lvl="0"/>
            <a:r>
              <a:rPr lang="en-US"/>
              <a:t>Body copy – Trebuchet 20pt, black</a:t>
            </a:r>
          </a:p>
        </p:txBody>
      </p:sp>
      <p:sp>
        <p:nvSpPr>
          <p:cNvPr id="17" name="Text Placeholder 3">
            <a:extLst>
              <a:ext uri="{FF2B5EF4-FFF2-40B4-BE49-F238E27FC236}">
                <a16:creationId xmlns:a16="http://schemas.microsoft.com/office/drawing/2014/main" id="{214DFC0C-08F0-F141-A59A-99245F3CBC7C}"/>
              </a:ext>
            </a:extLst>
          </p:cNvPr>
          <p:cNvSpPr>
            <a:spLocks noGrp="1"/>
          </p:cNvSpPr>
          <p:nvPr>
            <p:ph type="body" sz="quarter" idx="15" hasCustomPrompt="1"/>
          </p:nvPr>
        </p:nvSpPr>
        <p:spPr>
          <a:xfrm>
            <a:off x="490045" y="688360"/>
            <a:ext cx="8163913" cy="771933"/>
          </a:xfrm>
          <a:prstGeom prst="rect">
            <a:avLst/>
          </a:prstGeom>
        </p:spPr>
        <p:txBody>
          <a:bodyPr>
            <a:noAutofit/>
          </a:bodyPr>
          <a:lstStyle>
            <a:lvl1pPr>
              <a:lnSpc>
                <a:spcPts val="4500"/>
              </a:lnSpc>
              <a:defRPr sz="3500" b="1" i="0">
                <a:solidFill>
                  <a:schemeClr val="tx2"/>
                </a:solidFill>
                <a:latin typeface="Rockwell" panose="02060603020205020403" pitchFamily="18" charset="77"/>
              </a:defRPr>
            </a:lvl1pPr>
            <a:lvl2pPr>
              <a:defRPr sz="4800" b="1" i="0">
                <a:latin typeface="Rockwell Std" panose="02060603030405020103" pitchFamily="18" charset="0"/>
              </a:defRPr>
            </a:lvl2pPr>
            <a:lvl3pPr>
              <a:defRPr sz="4800" b="1" i="0">
                <a:latin typeface="Rockwell Std" panose="02060603030405020103" pitchFamily="18" charset="0"/>
              </a:defRPr>
            </a:lvl3pPr>
            <a:lvl4pPr>
              <a:defRPr sz="4800" b="1" i="0">
                <a:latin typeface="Rockwell Std" panose="02060603030405020103" pitchFamily="18" charset="0"/>
              </a:defRPr>
            </a:lvl4pPr>
            <a:lvl5pPr>
              <a:defRPr sz="4800" b="1" i="0">
                <a:latin typeface="Rockwell Std" panose="02060603030405020103" pitchFamily="18" charset="0"/>
              </a:defRPr>
            </a:lvl5pPr>
          </a:lstStyle>
          <a:p>
            <a:r>
              <a:rPr lang="en-US"/>
              <a:t>Title, Rockwell 35pt bd</a:t>
            </a:r>
          </a:p>
        </p:txBody>
      </p:sp>
      <p:pic>
        <p:nvPicPr>
          <p:cNvPr id="10" name="Picture 9">
            <a:extLst>
              <a:ext uri="{FF2B5EF4-FFF2-40B4-BE49-F238E27FC236}">
                <a16:creationId xmlns:a16="http://schemas.microsoft.com/office/drawing/2014/main" id="{ACF623B0-1AD8-F44D-BE3B-74E1EE59F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4126" y="6043175"/>
            <a:ext cx="1579874" cy="771354"/>
          </a:xfrm>
          <a:prstGeom prst="rect">
            <a:avLst/>
          </a:prstGeom>
        </p:spPr>
      </p:pic>
      <p:sp>
        <p:nvSpPr>
          <p:cNvPr id="11" name="Text Placeholder 24">
            <a:extLst>
              <a:ext uri="{FF2B5EF4-FFF2-40B4-BE49-F238E27FC236}">
                <a16:creationId xmlns:a16="http://schemas.microsoft.com/office/drawing/2014/main" id="{86362F7A-E19B-454B-B9E0-E30E76C4B73D}"/>
              </a:ext>
            </a:extLst>
          </p:cNvPr>
          <p:cNvSpPr txBox="1">
            <a:spLocks/>
          </p:cNvSpPr>
          <p:nvPr userDrawn="1"/>
        </p:nvSpPr>
        <p:spPr>
          <a:xfrm>
            <a:off x="141834" y="6522333"/>
            <a:ext cx="6515100" cy="239316"/>
          </a:xfrm>
          <a:prstGeom prst="rect">
            <a:avLst/>
          </a:prstGeom>
        </p:spPr>
        <p:txBody>
          <a:bodyPr>
            <a:normAutofit fontScale="92500" lnSpcReduction="10000"/>
          </a:bodyPr>
          <a:lstStyle>
            <a:lvl1pPr marL="0" eaLnBrk="1" hangingPunct="1">
              <a:defRPr sz="1080" b="0" i="0">
                <a:solidFill>
                  <a:schemeClr val="tx2"/>
                </a:solidFill>
                <a:latin typeface="Trebuchet MS" panose="020B0703020202090204" pitchFamily="34" charset="0"/>
                <a:ea typeface="+mn-ea"/>
                <a:cs typeface="+mn-cs"/>
              </a:defRPr>
            </a:lvl1pPr>
            <a:lvl2pPr marL="548613" eaLnBrk="1" hangingPunct="1">
              <a:defRPr sz="2400">
                <a:latin typeface="Trebuchet MS" panose="020B0703020202090204" pitchFamily="34" charset="0"/>
                <a:ea typeface="+mn-ea"/>
                <a:cs typeface="+mn-cs"/>
              </a:defRPr>
            </a:lvl2pPr>
            <a:lvl3pPr marL="1097226" eaLnBrk="1" hangingPunct="1">
              <a:defRPr sz="2400">
                <a:latin typeface="Trebuchet MS" panose="020B0703020202090204" pitchFamily="34" charset="0"/>
                <a:ea typeface="+mn-ea"/>
                <a:cs typeface="+mn-cs"/>
              </a:defRPr>
            </a:lvl3pPr>
            <a:lvl4pPr marL="1645838" eaLnBrk="1" hangingPunct="1">
              <a:defRPr sz="2400">
                <a:latin typeface="Trebuchet MS" panose="020B0703020202090204" pitchFamily="34" charset="0"/>
                <a:ea typeface="+mn-ea"/>
                <a:cs typeface="+mn-cs"/>
              </a:defRPr>
            </a:lvl4pPr>
            <a:lvl5pPr marL="2194450" eaLnBrk="1" hangingPunct="1">
              <a:defRPr sz="2400">
                <a:latin typeface="Trebuchet MS" panose="020B0703020202090204" pitchFamily="34" charset="0"/>
                <a:ea typeface="+mn-ea"/>
                <a:cs typeface="+mn-cs"/>
              </a:defRPr>
            </a:lvl5pPr>
            <a:lvl6pPr marL="2743063" eaLnBrk="1" hangingPunct="1">
              <a:defRPr>
                <a:latin typeface="+mn-lt"/>
                <a:ea typeface="+mn-ea"/>
                <a:cs typeface="+mn-cs"/>
              </a:defRPr>
            </a:lvl6pPr>
            <a:lvl7pPr marL="3291676" eaLnBrk="1" hangingPunct="1">
              <a:defRPr>
                <a:latin typeface="+mn-lt"/>
                <a:ea typeface="+mn-ea"/>
                <a:cs typeface="+mn-cs"/>
              </a:defRPr>
            </a:lvl7pPr>
            <a:lvl8pPr marL="3840288" eaLnBrk="1" hangingPunct="1">
              <a:defRPr>
                <a:latin typeface="+mn-lt"/>
                <a:ea typeface="+mn-ea"/>
                <a:cs typeface="+mn-cs"/>
              </a:defRPr>
            </a:lvl8pPr>
            <a:lvl9pPr marL="4388901" eaLnBrk="1" hangingPunct="1">
              <a:defRPr>
                <a:latin typeface="+mn-lt"/>
                <a:ea typeface="+mn-ea"/>
                <a:cs typeface="+mn-cs"/>
              </a:defRPr>
            </a:lvl9pPr>
          </a:lstStyle>
          <a:p>
            <a:pPr defTabSz="914400"/>
            <a:fld id="{285275C4-68E1-4E48-ABF7-9886AEB89958}" type="slidenum">
              <a:rPr lang="en-GB" sz="1050" spc="-5" smtClean="0">
                <a:solidFill>
                  <a:schemeClr val="bg1"/>
                </a:solidFill>
                <a:latin typeface="Trebuchet MS"/>
                <a:cs typeface="Trebuchet MS"/>
              </a:rPr>
              <a:pPr defTabSz="914400"/>
              <a:t>‹#›</a:t>
            </a:fld>
            <a:r>
              <a:rPr lang="en-GB" sz="1050" spc="-5">
                <a:solidFill>
                  <a:schemeClr val="bg1"/>
                </a:solidFill>
                <a:latin typeface="Trebuchet MS"/>
                <a:cs typeface="Trebuchet MS"/>
              </a:rPr>
              <a:t>  </a:t>
            </a:r>
            <a:r>
              <a:rPr lang="en-GB" kern="0">
                <a:solidFill>
                  <a:schemeClr val="bg1"/>
                </a:solidFill>
              </a:rPr>
              <a:t>Document title, Trebuchet 12pt bold</a:t>
            </a:r>
          </a:p>
        </p:txBody>
      </p:sp>
    </p:spTree>
    <p:extLst>
      <p:ext uri="{BB962C8B-B14F-4D97-AF65-F5344CB8AC3E}">
        <p14:creationId xmlns:p14="http://schemas.microsoft.com/office/powerpoint/2010/main" val="423051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Agenda Magenta">
    <p:spTree>
      <p:nvGrpSpPr>
        <p:cNvPr id="1" name=""/>
        <p:cNvGrpSpPr/>
        <p:nvPr/>
      </p:nvGrpSpPr>
      <p:grpSpPr>
        <a:xfrm>
          <a:off x="0" y="0"/>
          <a:ext cx="0" cy="0"/>
          <a:chOff x="0" y="0"/>
          <a:chExt cx="0" cy="0"/>
        </a:xfrm>
      </p:grpSpPr>
      <p:sp>
        <p:nvSpPr>
          <p:cNvPr id="5" name="Round Same-side Corner of Rectangle 4">
            <a:extLst>
              <a:ext uri="{FF2B5EF4-FFF2-40B4-BE49-F238E27FC236}">
                <a16:creationId xmlns:a16="http://schemas.microsoft.com/office/drawing/2014/main" id="{7151B738-DBB8-DE45-B4A6-0540124F9492}"/>
              </a:ext>
            </a:extLst>
          </p:cNvPr>
          <p:cNvSpPr/>
          <p:nvPr userDrawn="1"/>
        </p:nvSpPr>
        <p:spPr>
          <a:xfrm rot="16200000">
            <a:off x="3719838" y="337895"/>
            <a:ext cx="5352788" cy="5495540"/>
          </a:xfrm>
          <a:prstGeom prst="round2SameRect">
            <a:avLst>
              <a:gd name="adj1" fmla="val 750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3"/>
          </a:p>
        </p:txBody>
      </p:sp>
      <p:sp>
        <p:nvSpPr>
          <p:cNvPr id="14" name="Text Placeholder 3">
            <a:extLst>
              <a:ext uri="{FF2B5EF4-FFF2-40B4-BE49-F238E27FC236}">
                <a16:creationId xmlns:a16="http://schemas.microsoft.com/office/drawing/2014/main" id="{4EA3A058-0C6A-4D48-A3FC-9B0F3DEEB32A}"/>
              </a:ext>
            </a:extLst>
          </p:cNvPr>
          <p:cNvSpPr>
            <a:spLocks noGrp="1"/>
          </p:cNvSpPr>
          <p:nvPr>
            <p:ph type="body" sz="quarter" idx="15" hasCustomPrompt="1"/>
          </p:nvPr>
        </p:nvSpPr>
        <p:spPr>
          <a:xfrm>
            <a:off x="3988713" y="900573"/>
            <a:ext cx="4398868" cy="1231337"/>
          </a:xfrm>
          <a:prstGeom prst="rect">
            <a:avLst/>
          </a:prstGeom>
        </p:spPr>
        <p:txBody>
          <a:bodyPr>
            <a:noAutofit/>
          </a:bodyPr>
          <a:lstStyle>
            <a:lvl1pPr>
              <a:lnSpc>
                <a:spcPts val="4500"/>
              </a:lnSpc>
              <a:defRPr sz="3500" b="1" i="0">
                <a:solidFill>
                  <a:schemeClr val="bg1"/>
                </a:solidFill>
                <a:latin typeface="Rockwell" panose="02060603020205020403" pitchFamily="18" charset="77"/>
              </a:defRPr>
            </a:lvl1pPr>
            <a:lvl2pPr>
              <a:defRPr sz="4800" b="1" i="0">
                <a:latin typeface="Rockwell Std" panose="02060603030405020103" pitchFamily="18" charset="0"/>
              </a:defRPr>
            </a:lvl2pPr>
            <a:lvl3pPr>
              <a:defRPr sz="4800" b="1" i="0">
                <a:latin typeface="Rockwell Std" panose="02060603030405020103" pitchFamily="18" charset="0"/>
              </a:defRPr>
            </a:lvl3pPr>
            <a:lvl4pPr>
              <a:defRPr sz="4800" b="1" i="0">
                <a:latin typeface="Rockwell Std" panose="02060603030405020103" pitchFamily="18" charset="0"/>
              </a:defRPr>
            </a:lvl4pPr>
            <a:lvl5pPr>
              <a:defRPr sz="4800" b="1" i="0">
                <a:latin typeface="Rockwell Std" panose="02060603030405020103" pitchFamily="18" charset="0"/>
              </a:defRPr>
            </a:lvl5pPr>
          </a:lstStyle>
          <a:p>
            <a:r>
              <a:rPr lang="en-US"/>
              <a:t>Contents,</a:t>
            </a:r>
          </a:p>
          <a:p>
            <a:r>
              <a:rPr lang="en-US"/>
              <a:t>Rockwell 35pt bd</a:t>
            </a:r>
          </a:p>
        </p:txBody>
      </p:sp>
      <p:sp>
        <p:nvSpPr>
          <p:cNvPr id="9" name="Text Placeholder 14">
            <a:extLst>
              <a:ext uri="{FF2B5EF4-FFF2-40B4-BE49-F238E27FC236}">
                <a16:creationId xmlns:a16="http://schemas.microsoft.com/office/drawing/2014/main" id="{8E3821DA-CA25-F748-9C61-D8D91E62DB15}"/>
              </a:ext>
            </a:extLst>
          </p:cNvPr>
          <p:cNvSpPr>
            <a:spLocks noGrp="1"/>
          </p:cNvSpPr>
          <p:nvPr>
            <p:ph type="body" sz="quarter" idx="22" hasCustomPrompt="1"/>
          </p:nvPr>
        </p:nvSpPr>
        <p:spPr>
          <a:xfrm>
            <a:off x="3988713" y="2415485"/>
            <a:ext cx="4763515" cy="2792619"/>
          </a:xfrm>
          <a:prstGeom prst="rect">
            <a:avLst/>
          </a:prstGeom>
        </p:spPr>
        <p:txBody>
          <a:bodyPr>
            <a:noAutofit/>
          </a:bodyPr>
          <a:lstStyle>
            <a:lvl1pPr marL="0" marR="0" indent="0" defTabSz="1097226" eaLnBrk="1" fontAlgn="auto" latinLnBrk="0" hangingPunct="1">
              <a:lnSpc>
                <a:spcPct val="125000"/>
              </a:lnSpc>
              <a:spcBef>
                <a:spcPts val="0"/>
              </a:spcBef>
              <a:spcAft>
                <a:spcPts val="0"/>
              </a:spcAft>
              <a:buClr>
                <a:srgbClr val="5C003A"/>
              </a:buClr>
              <a:buSzTx/>
              <a:buFont typeface="Arial" panose="020B0604020202020204" pitchFamily="34" charset="0"/>
              <a:buNone/>
              <a:tabLst/>
              <a:defRPr sz="2000" b="0" i="0">
                <a:solidFill>
                  <a:schemeClr val="bg1"/>
                </a:solidFill>
                <a:latin typeface="Trebuchet MS" panose="020B0703020202090204" pitchFamily="34" charset="0"/>
              </a:defRPr>
            </a:lvl1pPr>
          </a:lstStyle>
          <a:p>
            <a:pPr lvl="0"/>
            <a:r>
              <a:rPr lang="en-US"/>
              <a:t>Bullet point copy, Trebuchet 24pt regular white</a:t>
            </a:r>
          </a:p>
          <a:p>
            <a:pPr lvl="0"/>
            <a:r>
              <a:rPr lang="en-US"/>
              <a:t>Bullet point copy, Trebuchet 24pt regular white</a:t>
            </a:r>
          </a:p>
        </p:txBody>
      </p:sp>
      <p:sp>
        <p:nvSpPr>
          <p:cNvPr id="10" name="Freeform 9">
            <a:extLst>
              <a:ext uri="{FF2B5EF4-FFF2-40B4-BE49-F238E27FC236}">
                <a16:creationId xmlns:a16="http://schemas.microsoft.com/office/drawing/2014/main" id="{C0CC5DD9-5C78-9048-81DE-9B6476617D3D}"/>
              </a:ext>
            </a:extLst>
          </p:cNvPr>
          <p:cNvSpPr/>
          <p:nvPr userDrawn="1"/>
        </p:nvSpPr>
        <p:spPr>
          <a:xfrm>
            <a:off x="186878" y="4741181"/>
            <a:ext cx="2462296" cy="1035307"/>
          </a:xfrm>
          <a:custGeom>
            <a:avLst/>
            <a:gdLst>
              <a:gd name="connsiteX0" fmla="*/ 232397 w 2902471"/>
              <a:gd name="connsiteY0" fmla="*/ 0 h 1394353"/>
              <a:gd name="connsiteX1" fmla="*/ 2392994 w 2902471"/>
              <a:gd name="connsiteY1" fmla="*/ 0 h 1394353"/>
              <a:gd name="connsiteX2" fmla="*/ 2670074 w 2902471"/>
              <a:gd name="connsiteY2" fmla="*/ 0 h 1394353"/>
              <a:gd name="connsiteX3" fmla="*/ 2902471 w 2902471"/>
              <a:gd name="connsiteY3" fmla="*/ 0 h 1394353"/>
              <a:gd name="connsiteX4" fmla="*/ 2902471 w 2902471"/>
              <a:gd name="connsiteY4" fmla="*/ 232397 h 1394353"/>
              <a:gd name="connsiteX5" fmla="*/ 2902471 w 2902471"/>
              <a:gd name="connsiteY5" fmla="*/ 505427 h 1394353"/>
              <a:gd name="connsiteX6" fmla="*/ 2902471 w 2902471"/>
              <a:gd name="connsiteY6" fmla="*/ 1161956 h 1394353"/>
              <a:gd name="connsiteX7" fmla="*/ 2670074 w 2902471"/>
              <a:gd name="connsiteY7" fmla="*/ 1394353 h 1394353"/>
              <a:gd name="connsiteX8" fmla="*/ 232397 w 2902471"/>
              <a:gd name="connsiteY8" fmla="*/ 1394353 h 1394353"/>
              <a:gd name="connsiteX9" fmla="*/ 0 w 2902471"/>
              <a:gd name="connsiteY9" fmla="*/ 1161956 h 1394353"/>
              <a:gd name="connsiteX10" fmla="*/ 0 w 2902471"/>
              <a:gd name="connsiteY10" fmla="*/ 232397 h 1394353"/>
              <a:gd name="connsiteX11" fmla="*/ 232397 w 2902471"/>
              <a:gd name="connsiteY11" fmla="*/ 0 h 139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2471" h="1394353">
                <a:moveTo>
                  <a:pt x="232397" y="0"/>
                </a:moveTo>
                <a:lnTo>
                  <a:pt x="2392994" y="0"/>
                </a:lnTo>
                <a:lnTo>
                  <a:pt x="2670074" y="0"/>
                </a:lnTo>
                <a:lnTo>
                  <a:pt x="2902471" y="0"/>
                </a:lnTo>
                <a:lnTo>
                  <a:pt x="2902471" y="232397"/>
                </a:lnTo>
                <a:lnTo>
                  <a:pt x="2902471" y="505427"/>
                </a:lnTo>
                <a:lnTo>
                  <a:pt x="2902471" y="1161956"/>
                </a:lnTo>
                <a:cubicBezTo>
                  <a:pt x="2902471" y="1290305"/>
                  <a:pt x="2798423" y="1394353"/>
                  <a:pt x="2670074" y="1394353"/>
                </a:cubicBezTo>
                <a:lnTo>
                  <a:pt x="232397" y="1394353"/>
                </a:lnTo>
                <a:cubicBezTo>
                  <a:pt x="104048" y="1394353"/>
                  <a:pt x="0" y="1290305"/>
                  <a:pt x="0" y="1161956"/>
                </a:cubicBezTo>
                <a:lnTo>
                  <a:pt x="0" y="232397"/>
                </a:lnTo>
                <a:cubicBezTo>
                  <a:pt x="0" y="104048"/>
                  <a:pt x="104048" y="0"/>
                  <a:pt x="23239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93"/>
          </a:p>
        </p:txBody>
      </p:sp>
      <p:sp>
        <p:nvSpPr>
          <p:cNvPr id="11" name="Text Placeholder 5">
            <a:extLst>
              <a:ext uri="{FF2B5EF4-FFF2-40B4-BE49-F238E27FC236}">
                <a16:creationId xmlns:a16="http://schemas.microsoft.com/office/drawing/2014/main" id="{380B4E96-8BF9-704D-B7E4-2CDC1B2A4BEB}"/>
              </a:ext>
            </a:extLst>
          </p:cNvPr>
          <p:cNvSpPr>
            <a:spLocks noGrp="1"/>
          </p:cNvSpPr>
          <p:nvPr>
            <p:ph type="body" sz="quarter" idx="16" hasCustomPrompt="1"/>
          </p:nvPr>
        </p:nvSpPr>
        <p:spPr>
          <a:xfrm>
            <a:off x="322777" y="4952706"/>
            <a:ext cx="2255372" cy="371381"/>
          </a:xfrm>
          <a:prstGeom prst="rect">
            <a:avLst/>
          </a:prstGeom>
        </p:spPr>
        <p:txBody>
          <a:bodyPr>
            <a:noAutofit/>
          </a:bodyPr>
          <a:lstStyle>
            <a:lvl1pPr>
              <a:defRPr sz="1800" b="0" i="0">
                <a:solidFill>
                  <a:schemeClr val="bg2"/>
                </a:solidFill>
                <a:latin typeface="Trebuchet MS" panose="020B0703020202090204" pitchFamily="34" charset="0"/>
              </a:defRPr>
            </a:lvl1pPr>
          </a:lstStyle>
          <a:p>
            <a:pPr lvl="0"/>
            <a:r>
              <a:rPr lang="en-US"/>
              <a:t>Photo caption</a:t>
            </a:r>
          </a:p>
        </p:txBody>
      </p:sp>
      <p:sp>
        <p:nvSpPr>
          <p:cNvPr id="12" name="Picture Placeholder 6">
            <a:extLst>
              <a:ext uri="{FF2B5EF4-FFF2-40B4-BE49-F238E27FC236}">
                <a16:creationId xmlns:a16="http://schemas.microsoft.com/office/drawing/2014/main" id="{985D3C42-B92F-D143-A91A-8553EB606B76}"/>
              </a:ext>
            </a:extLst>
          </p:cNvPr>
          <p:cNvSpPr>
            <a:spLocks noGrp="1"/>
          </p:cNvSpPr>
          <p:nvPr>
            <p:ph type="pic" sz="quarter" idx="18" hasCustomPrompt="1"/>
          </p:nvPr>
        </p:nvSpPr>
        <p:spPr>
          <a:xfrm>
            <a:off x="391772" y="431175"/>
            <a:ext cx="3044936" cy="4310006"/>
          </a:xfrm>
          <a:prstGeom prst="roundRect">
            <a:avLst>
              <a:gd name="adj" fmla="val 12707"/>
            </a:avLst>
          </a:prstGeom>
          <a:solidFill>
            <a:schemeClr val="bg1"/>
          </a:solidFill>
        </p:spPr>
        <p:txBody>
          <a:bodyPr/>
          <a:lstStyle/>
          <a:p>
            <a:r>
              <a:rPr lang="en-US"/>
              <a:t>Add your image. Only images have rounded corners. Crop to fill the image box.</a:t>
            </a:r>
          </a:p>
        </p:txBody>
      </p:sp>
    </p:spTree>
    <p:extLst>
      <p:ext uri="{BB962C8B-B14F-4D97-AF65-F5344CB8AC3E}">
        <p14:creationId xmlns:p14="http://schemas.microsoft.com/office/powerpoint/2010/main" val="165070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py Three Images">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9B953497-6515-FD44-80AE-C42A7A37C316}"/>
              </a:ext>
            </a:extLst>
          </p:cNvPr>
          <p:cNvSpPr/>
          <p:nvPr userDrawn="1"/>
        </p:nvSpPr>
        <p:spPr>
          <a:xfrm>
            <a:off x="230752" y="5175692"/>
            <a:ext cx="2599725" cy="1254917"/>
          </a:xfrm>
          <a:custGeom>
            <a:avLst/>
            <a:gdLst>
              <a:gd name="connsiteX0" fmla="*/ 232397 w 2902471"/>
              <a:gd name="connsiteY0" fmla="*/ 0 h 1394353"/>
              <a:gd name="connsiteX1" fmla="*/ 2392994 w 2902471"/>
              <a:gd name="connsiteY1" fmla="*/ 0 h 1394353"/>
              <a:gd name="connsiteX2" fmla="*/ 2670074 w 2902471"/>
              <a:gd name="connsiteY2" fmla="*/ 0 h 1394353"/>
              <a:gd name="connsiteX3" fmla="*/ 2902471 w 2902471"/>
              <a:gd name="connsiteY3" fmla="*/ 0 h 1394353"/>
              <a:gd name="connsiteX4" fmla="*/ 2902471 w 2902471"/>
              <a:gd name="connsiteY4" fmla="*/ 232397 h 1394353"/>
              <a:gd name="connsiteX5" fmla="*/ 2902471 w 2902471"/>
              <a:gd name="connsiteY5" fmla="*/ 505427 h 1394353"/>
              <a:gd name="connsiteX6" fmla="*/ 2902471 w 2902471"/>
              <a:gd name="connsiteY6" fmla="*/ 1161956 h 1394353"/>
              <a:gd name="connsiteX7" fmla="*/ 2670074 w 2902471"/>
              <a:gd name="connsiteY7" fmla="*/ 1394353 h 1394353"/>
              <a:gd name="connsiteX8" fmla="*/ 232397 w 2902471"/>
              <a:gd name="connsiteY8" fmla="*/ 1394353 h 1394353"/>
              <a:gd name="connsiteX9" fmla="*/ 0 w 2902471"/>
              <a:gd name="connsiteY9" fmla="*/ 1161956 h 1394353"/>
              <a:gd name="connsiteX10" fmla="*/ 0 w 2902471"/>
              <a:gd name="connsiteY10" fmla="*/ 232397 h 1394353"/>
              <a:gd name="connsiteX11" fmla="*/ 232397 w 2902471"/>
              <a:gd name="connsiteY11" fmla="*/ 0 h 139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2471" h="1394353">
                <a:moveTo>
                  <a:pt x="232397" y="0"/>
                </a:moveTo>
                <a:lnTo>
                  <a:pt x="2392994" y="0"/>
                </a:lnTo>
                <a:lnTo>
                  <a:pt x="2670074" y="0"/>
                </a:lnTo>
                <a:lnTo>
                  <a:pt x="2902471" y="0"/>
                </a:lnTo>
                <a:lnTo>
                  <a:pt x="2902471" y="232397"/>
                </a:lnTo>
                <a:lnTo>
                  <a:pt x="2902471" y="505427"/>
                </a:lnTo>
                <a:lnTo>
                  <a:pt x="2902471" y="1161956"/>
                </a:lnTo>
                <a:cubicBezTo>
                  <a:pt x="2902471" y="1290305"/>
                  <a:pt x="2798423" y="1394353"/>
                  <a:pt x="2670074" y="1394353"/>
                </a:cubicBezTo>
                <a:lnTo>
                  <a:pt x="232397" y="1394353"/>
                </a:lnTo>
                <a:cubicBezTo>
                  <a:pt x="104048" y="1394353"/>
                  <a:pt x="0" y="1290305"/>
                  <a:pt x="0" y="1161956"/>
                </a:cubicBezTo>
                <a:lnTo>
                  <a:pt x="0" y="232397"/>
                </a:lnTo>
                <a:cubicBezTo>
                  <a:pt x="0" y="104048"/>
                  <a:pt x="104048" y="0"/>
                  <a:pt x="232397" y="0"/>
                </a:cubicBezTo>
                <a:close/>
              </a:path>
            </a:pathLst>
          </a:custGeom>
          <a:solidFill>
            <a:srgbClr val="33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93"/>
          </a:p>
        </p:txBody>
      </p:sp>
      <p:sp>
        <p:nvSpPr>
          <p:cNvPr id="18" name="Round Same-side Corner of Rectangle 17">
            <a:extLst>
              <a:ext uri="{FF2B5EF4-FFF2-40B4-BE49-F238E27FC236}">
                <a16:creationId xmlns:a16="http://schemas.microsoft.com/office/drawing/2014/main" id="{F41C5E85-A8B7-0242-8470-2BA2522E102D}"/>
              </a:ext>
            </a:extLst>
          </p:cNvPr>
          <p:cNvSpPr/>
          <p:nvPr userDrawn="1"/>
        </p:nvSpPr>
        <p:spPr>
          <a:xfrm rot="16200000">
            <a:off x="3719838" y="337895"/>
            <a:ext cx="5352788" cy="5495540"/>
          </a:xfrm>
          <a:prstGeom prst="round2SameRect">
            <a:avLst>
              <a:gd name="adj1" fmla="val 7504"/>
              <a:gd name="adj2" fmla="val 0"/>
            </a:avLst>
          </a:prstGeom>
          <a:solidFill>
            <a:srgbClr val="E50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3"/>
          </a:p>
        </p:txBody>
      </p:sp>
      <p:sp>
        <p:nvSpPr>
          <p:cNvPr id="21" name="Text Placeholder 3">
            <a:extLst>
              <a:ext uri="{FF2B5EF4-FFF2-40B4-BE49-F238E27FC236}">
                <a16:creationId xmlns:a16="http://schemas.microsoft.com/office/drawing/2014/main" id="{BDB65C7E-1B80-4A4D-9F9E-DB355A45CB44}"/>
              </a:ext>
            </a:extLst>
          </p:cNvPr>
          <p:cNvSpPr>
            <a:spLocks noGrp="1"/>
          </p:cNvSpPr>
          <p:nvPr>
            <p:ph type="body" sz="quarter" idx="15" hasCustomPrompt="1"/>
          </p:nvPr>
        </p:nvSpPr>
        <p:spPr>
          <a:xfrm>
            <a:off x="3988713" y="900573"/>
            <a:ext cx="4398868" cy="1231337"/>
          </a:xfrm>
          <a:prstGeom prst="rect">
            <a:avLst/>
          </a:prstGeom>
        </p:spPr>
        <p:txBody>
          <a:bodyPr>
            <a:noAutofit/>
          </a:bodyPr>
          <a:lstStyle>
            <a:lvl1pPr>
              <a:lnSpc>
                <a:spcPts val="4500"/>
              </a:lnSpc>
              <a:defRPr sz="3500" b="1" i="0">
                <a:solidFill>
                  <a:schemeClr val="bg1"/>
                </a:solidFill>
                <a:latin typeface="Rockwell" panose="02060603020205020403" pitchFamily="18" charset="77"/>
              </a:defRPr>
            </a:lvl1pPr>
            <a:lvl2pPr>
              <a:defRPr sz="4800" b="1" i="0">
                <a:latin typeface="Rockwell Std" panose="02060603030405020103" pitchFamily="18" charset="0"/>
              </a:defRPr>
            </a:lvl2pPr>
            <a:lvl3pPr>
              <a:defRPr sz="4800" b="1" i="0">
                <a:latin typeface="Rockwell Std" panose="02060603030405020103" pitchFamily="18" charset="0"/>
              </a:defRPr>
            </a:lvl3pPr>
            <a:lvl4pPr>
              <a:defRPr sz="4800" b="1" i="0">
                <a:latin typeface="Rockwell Std" panose="02060603030405020103" pitchFamily="18" charset="0"/>
              </a:defRPr>
            </a:lvl4pPr>
            <a:lvl5pPr>
              <a:defRPr sz="4800" b="1" i="0">
                <a:latin typeface="Rockwell Std" panose="02060603030405020103" pitchFamily="18" charset="0"/>
              </a:defRPr>
            </a:lvl5pPr>
          </a:lstStyle>
          <a:p>
            <a:r>
              <a:rPr lang="en-US"/>
              <a:t>Contents, Rockwell 35pt bd</a:t>
            </a:r>
          </a:p>
        </p:txBody>
      </p:sp>
      <p:sp>
        <p:nvSpPr>
          <p:cNvPr id="28" name="Text Placeholder 14">
            <a:extLst>
              <a:ext uri="{FF2B5EF4-FFF2-40B4-BE49-F238E27FC236}">
                <a16:creationId xmlns:a16="http://schemas.microsoft.com/office/drawing/2014/main" id="{D993FF85-3E13-BF45-AF44-606516633B6B}"/>
              </a:ext>
            </a:extLst>
          </p:cNvPr>
          <p:cNvSpPr>
            <a:spLocks noGrp="1"/>
          </p:cNvSpPr>
          <p:nvPr>
            <p:ph type="body" sz="quarter" idx="22" hasCustomPrompt="1"/>
          </p:nvPr>
        </p:nvSpPr>
        <p:spPr>
          <a:xfrm>
            <a:off x="309337" y="5351289"/>
            <a:ext cx="2372053" cy="850696"/>
          </a:xfrm>
          <a:prstGeom prst="rect">
            <a:avLst/>
          </a:prstGeom>
        </p:spPr>
        <p:txBody>
          <a:bodyPr>
            <a:noAutofit/>
          </a:bodyPr>
          <a:lstStyle>
            <a:lvl1pPr marL="0" marR="0" indent="0" defTabSz="1097226" eaLnBrk="1" fontAlgn="auto" latinLnBrk="0" hangingPunct="1">
              <a:lnSpc>
                <a:spcPct val="100000"/>
              </a:lnSpc>
              <a:spcBef>
                <a:spcPts val="0"/>
              </a:spcBef>
              <a:spcAft>
                <a:spcPts val="0"/>
              </a:spcAft>
              <a:buClrTx/>
              <a:buSzTx/>
              <a:buFontTx/>
              <a:buNone/>
              <a:tabLst/>
              <a:defRPr sz="2000" b="0" i="0">
                <a:solidFill>
                  <a:schemeClr val="bg1"/>
                </a:solidFill>
                <a:latin typeface="Trebuchet MS" panose="020B0703020202090204" pitchFamily="34" charset="0"/>
              </a:defRPr>
            </a:lvl1pPr>
          </a:lstStyle>
          <a:p>
            <a:pPr lvl="0"/>
            <a:r>
              <a:rPr lang="en-US"/>
              <a:t>About the picture,</a:t>
            </a:r>
          </a:p>
          <a:p>
            <a:pPr lvl="0"/>
            <a:r>
              <a:rPr lang="en-US"/>
              <a:t>Trebuchet,</a:t>
            </a:r>
          </a:p>
          <a:p>
            <a:pPr lvl="0"/>
            <a:r>
              <a:rPr lang="en-US"/>
              <a:t>20pt regular</a:t>
            </a:r>
          </a:p>
        </p:txBody>
      </p:sp>
      <p:sp>
        <p:nvSpPr>
          <p:cNvPr id="14" name="Text Placeholder 14">
            <a:extLst>
              <a:ext uri="{FF2B5EF4-FFF2-40B4-BE49-F238E27FC236}">
                <a16:creationId xmlns:a16="http://schemas.microsoft.com/office/drawing/2014/main" id="{F49C106A-ACAD-644E-A5F1-F5F9F6A8CD1C}"/>
              </a:ext>
            </a:extLst>
          </p:cNvPr>
          <p:cNvSpPr>
            <a:spLocks noGrp="1"/>
          </p:cNvSpPr>
          <p:nvPr>
            <p:ph type="body" sz="quarter" idx="21" hasCustomPrompt="1"/>
          </p:nvPr>
        </p:nvSpPr>
        <p:spPr>
          <a:xfrm>
            <a:off x="3988716" y="2327509"/>
            <a:ext cx="4763515" cy="2963582"/>
          </a:xfrm>
          <a:prstGeom prst="rect">
            <a:avLst/>
          </a:prstGeom>
        </p:spPr>
        <p:txBody>
          <a:bodyPr>
            <a:noAutofit/>
          </a:bodyPr>
          <a:lstStyle>
            <a:lvl1pPr marL="0" marR="0" indent="0" defTabSz="822920" eaLnBrk="1" fontAlgn="auto" latinLnBrk="0" hangingPunct="1">
              <a:lnSpc>
                <a:spcPct val="125000"/>
              </a:lnSpc>
              <a:spcBef>
                <a:spcPts val="0"/>
              </a:spcBef>
              <a:spcAft>
                <a:spcPts val="0"/>
              </a:spcAft>
              <a:buClr>
                <a:srgbClr val="5C003A"/>
              </a:buClr>
              <a:buSzTx/>
              <a:buFont typeface="Arial" panose="020B0604020202020204" pitchFamily="34" charset="0"/>
              <a:buNone/>
              <a:tabLst/>
              <a:defRPr sz="2000" b="0" i="0">
                <a:solidFill>
                  <a:schemeClr val="bg1"/>
                </a:solidFill>
                <a:latin typeface="Trebuchet MS" panose="020B0703020202090204" pitchFamily="34" charset="0"/>
              </a:defRPr>
            </a:lvl1pPr>
          </a:lstStyle>
          <a:p>
            <a:pPr lvl="0"/>
            <a:r>
              <a:rPr lang="en-US"/>
              <a:t>Bullet point copy, Trebuchet 20pt regular white</a:t>
            </a:r>
          </a:p>
          <a:p>
            <a:pPr lvl="0"/>
            <a:r>
              <a:rPr lang="en-US"/>
              <a:t>Bullet point copy, Trebuchet 20pt regular white</a:t>
            </a:r>
          </a:p>
        </p:txBody>
      </p:sp>
      <p:sp>
        <p:nvSpPr>
          <p:cNvPr id="8" name="Picture Placeholder 6">
            <a:extLst>
              <a:ext uri="{FF2B5EF4-FFF2-40B4-BE49-F238E27FC236}">
                <a16:creationId xmlns:a16="http://schemas.microsoft.com/office/drawing/2014/main" id="{33096349-F88F-F54F-9E2C-10028F4ACFF9}"/>
              </a:ext>
            </a:extLst>
          </p:cNvPr>
          <p:cNvSpPr>
            <a:spLocks noGrp="1"/>
          </p:cNvSpPr>
          <p:nvPr>
            <p:ph type="pic" sz="quarter" idx="18" hasCustomPrompt="1"/>
          </p:nvPr>
        </p:nvSpPr>
        <p:spPr>
          <a:xfrm>
            <a:off x="263274" y="431176"/>
            <a:ext cx="3044936" cy="4744516"/>
          </a:xfrm>
          <a:prstGeom prst="roundRect">
            <a:avLst>
              <a:gd name="adj" fmla="val 12707"/>
            </a:avLst>
          </a:prstGeom>
          <a:solidFill>
            <a:schemeClr val="bg1"/>
          </a:solidFill>
        </p:spPr>
        <p:txBody>
          <a:bodyPr/>
          <a:lstStyle/>
          <a:p>
            <a:r>
              <a:rPr lang="en-US"/>
              <a:t>Add your image. Only images have rounded corners. Crop to fill the image box.</a:t>
            </a:r>
          </a:p>
        </p:txBody>
      </p:sp>
    </p:spTree>
    <p:extLst>
      <p:ext uri="{BB962C8B-B14F-4D97-AF65-F5344CB8AC3E}">
        <p14:creationId xmlns:p14="http://schemas.microsoft.com/office/powerpoint/2010/main" val="855693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58E77C-028E-C042-9F2E-BFEAA8931ECC}"/>
              </a:ext>
            </a:extLst>
          </p:cNvPr>
          <p:cNvSpPr>
            <a:spLocks noGrp="1"/>
          </p:cNvSpPr>
          <p:nvPr>
            <p:ph type="title"/>
          </p:nvPr>
        </p:nvSpPr>
        <p:spPr>
          <a:xfrm>
            <a:off x="628650" y="365762"/>
            <a:ext cx="7886700" cy="45802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20CC88-69F6-1647-918E-3762BED5CF6E}"/>
              </a:ext>
            </a:extLst>
          </p:cNvPr>
          <p:cNvSpPr>
            <a:spLocks noGrp="1"/>
          </p:cNvSpPr>
          <p:nvPr>
            <p:ph type="body" idx="1"/>
          </p:nvPr>
        </p:nvSpPr>
        <p:spPr>
          <a:xfrm>
            <a:off x="628650" y="1825943"/>
            <a:ext cx="7886700" cy="37840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4EA1161-BF54-3E46-A3FC-D8CDB5243738}"/>
              </a:ext>
            </a:extLst>
          </p:cNvPr>
          <p:cNvPicPr>
            <a:picLocks noChangeAspect="1"/>
          </p:cNvPicPr>
          <p:nvPr userDrawn="1"/>
        </p:nvPicPr>
        <p:blipFill>
          <a:blip r:embed="rId24" cstate="print">
            <a:extLst>
              <a:ext uri="{28A0092B-C50C-407E-A947-70E740481C1C}">
                <a14:useLocalDpi xmlns:a14="http://schemas.microsoft.com/office/drawing/2010/main" val="0"/>
              </a:ext>
            </a:extLst>
          </a:blip>
          <a:srcRect/>
          <a:stretch/>
        </p:blipFill>
        <p:spPr>
          <a:xfrm>
            <a:off x="7368434" y="6058252"/>
            <a:ext cx="1775566" cy="867972"/>
          </a:xfrm>
          <a:prstGeom prst="rect">
            <a:avLst/>
          </a:prstGeom>
        </p:spPr>
      </p:pic>
      <p:sp>
        <p:nvSpPr>
          <p:cNvPr id="9" name="Text Placeholder 24">
            <a:extLst>
              <a:ext uri="{FF2B5EF4-FFF2-40B4-BE49-F238E27FC236}">
                <a16:creationId xmlns:a16="http://schemas.microsoft.com/office/drawing/2014/main" id="{2FAAAC9F-8551-BC42-AC8E-ED432EAC4FCC}"/>
              </a:ext>
            </a:extLst>
          </p:cNvPr>
          <p:cNvSpPr txBox="1">
            <a:spLocks/>
          </p:cNvSpPr>
          <p:nvPr userDrawn="1"/>
        </p:nvSpPr>
        <p:spPr>
          <a:xfrm>
            <a:off x="0" y="6612127"/>
            <a:ext cx="6515100" cy="239316"/>
          </a:xfrm>
          <a:prstGeom prst="rect">
            <a:avLst/>
          </a:prstGeom>
        </p:spPr>
        <p:txBody>
          <a:bodyPr>
            <a:normAutofit/>
          </a:bodyPr>
          <a:lstStyle>
            <a:lvl1pPr marL="0" eaLnBrk="1" hangingPunct="1">
              <a:defRPr sz="1080" b="0" i="0">
                <a:solidFill>
                  <a:schemeClr val="tx2"/>
                </a:solidFill>
                <a:latin typeface="Trebuchet MS" panose="020B0703020202090204" pitchFamily="34" charset="0"/>
                <a:ea typeface="+mn-ea"/>
                <a:cs typeface="+mn-cs"/>
              </a:defRPr>
            </a:lvl1pPr>
            <a:lvl2pPr marL="548613" eaLnBrk="1" hangingPunct="1">
              <a:defRPr sz="2400">
                <a:latin typeface="Trebuchet MS" panose="020B0703020202090204" pitchFamily="34" charset="0"/>
                <a:ea typeface="+mn-ea"/>
                <a:cs typeface="+mn-cs"/>
              </a:defRPr>
            </a:lvl2pPr>
            <a:lvl3pPr marL="1097226" eaLnBrk="1" hangingPunct="1">
              <a:defRPr sz="2400">
                <a:latin typeface="Trebuchet MS" panose="020B0703020202090204" pitchFamily="34" charset="0"/>
                <a:ea typeface="+mn-ea"/>
                <a:cs typeface="+mn-cs"/>
              </a:defRPr>
            </a:lvl3pPr>
            <a:lvl4pPr marL="1645838" eaLnBrk="1" hangingPunct="1">
              <a:defRPr sz="2400">
                <a:latin typeface="Trebuchet MS" panose="020B0703020202090204" pitchFamily="34" charset="0"/>
                <a:ea typeface="+mn-ea"/>
                <a:cs typeface="+mn-cs"/>
              </a:defRPr>
            </a:lvl4pPr>
            <a:lvl5pPr marL="2194450" eaLnBrk="1" hangingPunct="1">
              <a:defRPr sz="2400">
                <a:latin typeface="Trebuchet MS" panose="020B0703020202090204" pitchFamily="34" charset="0"/>
                <a:ea typeface="+mn-ea"/>
                <a:cs typeface="+mn-cs"/>
              </a:defRPr>
            </a:lvl5pPr>
            <a:lvl6pPr marL="2743063" eaLnBrk="1" hangingPunct="1">
              <a:defRPr>
                <a:latin typeface="+mn-lt"/>
                <a:ea typeface="+mn-ea"/>
                <a:cs typeface="+mn-cs"/>
              </a:defRPr>
            </a:lvl6pPr>
            <a:lvl7pPr marL="3291676" eaLnBrk="1" hangingPunct="1">
              <a:defRPr>
                <a:latin typeface="+mn-lt"/>
                <a:ea typeface="+mn-ea"/>
                <a:cs typeface="+mn-cs"/>
              </a:defRPr>
            </a:lvl7pPr>
            <a:lvl8pPr marL="3840288" eaLnBrk="1" hangingPunct="1">
              <a:defRPr>
                <a:latin typeface="+mn-lt"/>
                <a:ea typeface="+mn-ea"/>
                <a:cs typeface="+mn-cs"/>
              </a:defRPr>
            </a:lvl8pPr>
            <a:lvl9pPr marL="4388901" eaLnBrk="1" hangingPunct="1">
              <a:defRPr>
                <a:latin typeface="+mn-lt"/>
                <a:ea typeface="+mn-ea"/>
                <a:cs typeface="+mn-cs"/>
              </a:defRPr>
            </a:lvl9pPr>
          </a:lstStyle>
          <a:p>
            <a:pPr defTabSz="914400"/>
            <a:fld id="{285275C4-68E1-4E48-ABF7-9886AEB89958}" type="slidenum">
              <a:rPr lang="en-GB" sz="900" b="1" spc="-5" smtClean="0">
                <a:solidFill>
                  <a:schemeClr val="tx2"/>
                </a:solidFill>
                <a:latin typeface="Trebuchet MS"/>
                <a:cs typeface="Trebuchet MS"/>
              </a:rPr>
              <a:pPr defTabSz="914400"/>
              <a:t>‹#›</a:t>
            </a:fld>
            <a:r>
              <a:rPr lang="en-GB" sz="900" b="1" spc="-5">
                <a:solidFill>
                  <a:schemeClr val="tx2"/>
                </a:solidFill>
                <a:latin typeface="Trebuchet MS"/>
                <a:cs typeface="Trebuchet MS"/>
              </a:rPr>
              <a:t>  </a:t>
            </a:r>
            <a:r>
              <a:rPr lang="en-GB" sz="900" b="1" kern="0"/>
              <a:t>Document title, Trebuchet</a:t>
            </a:r>
            <a:endParaRPr lang="en-GB" sz="900" b="1" kern="0">
              <a:solidFill>
                <a:schemeClr val="tx1"/>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83" r:id="rId2"/>
    <p:sldLayoutId id="2147483671" r:id="rId3"/>
    <p:sldLayoutId id="2147483662" r:id="rId4"/>
    <p:sldLayoutId id="2147483695" r:id="rId5"/>
    <p:sldLayoutId id="2147483687" r:id="rId6"/>
    <p:sldLayoutId id="2147483696" r:id="rId7"/>
    <p:sldLayoutId id="2147483693" r:id="rId8"/>
    <p:sldLayoutId id="2147483682" r:id="rId9"/>
    <p:sldLayoutId id="2147483676" r:id="rId10"/>
    <p:sldLayoutId id="2147483694" r:id="rId11"/>
    <p:sldLayoutId id="2147483691" r:id="rId12"/>
    <p:sldLayoutId id="2147483686" r:id="rId13"/>
    <p:sldLayoutId id="2147483679" r:id="rId14"/>
    <p:sldLayoutId id="2147483677" r:id="rId15"/>
    <p:sldLayoutId id="2147483675" r:id="rId16"/>
    <p:sldLayoutId id="2147483670" r:id="rId17"/>
    <p:sldLayoutId id="2147483673" r:id="rId18"/>
    <p:sldLayoutId id="2147483697" r:id="rId19"/>
    <p:sldLayoutId id="2147483669" r:id="rId20"/>
    <p:sldLayoutId id="2147483680" r:id="rId21"/>
    <p:sldLayoutId id="2147483692" r:id="rId22"/>
  </p:sldLayoutIdLst>
  <p:hf sldNum="0" hdr="0" dt="0"/>
  <p:txStyles>
    <p:titleStyle>
      <a:lvl1pPr eaLnBrk="1" hangingPunct="1">
        <a:defRPr sz="3500" b="1">
          <a:solidFill>
            <a:schemeClr val="tx2"/>
          </a:solidFill>
          <a:latin typeface="Rockwell" panose="02060603020205020403" pitchFamily="18" charset="77"/>
          <a:ea typeface="+mj-ea"/>
          <a:cs typeface="+mj-cs"/>
        </a:defRPr>
      </a:lvl1pPr>
    </p:titleStyle>
    <p:bodyStyle>
      <a:lvl1pPr marL="0" eaLnBrk="1" hangingPunct="1">
        <a:defRPr sz="1800">
          <a:latin typeface="Trebuchet MS" panose="020B0703020202090204" pitchFamily="34" charset="0"/>
          <a:ea typeface="+mn-ea"/>
          <a:cs typeface="+mn-cs"/>
        </a:defRPr>
      </a:lvl1pPr>
      <a:lvl2pPr marL="548613" eaLnBrk="1" hangingPunct="1">
        <a:defRPr sz="1800">
          <a:latin typeface="Trebuchet MS" panose="020B0703020202090204" pitchFamily="34" charset="0"/>
          <a:ea typeface="+mn-ea"/>
          <a:cs typeface="+mn-cs"/>
        </a:defRPr>
      </a:lvl2pPr>
      <a:lvl3pPr marL="1097226" eaLnBrk="1" hangingPunct="1">
        <a:defRPr sz="1800">
          <a:latin typeface="Trebuchet MS" panose="020B0703020202090204" pitchFamily="34" charset="0"/>
          <a:ea typeface="+mn-ea"/>
          <a:cs typeface="+mn-cs"/>
        </a:defRPr>
      </a:lvl3pPr>
      <a:lvl4pPr marL="1645838" eaLnBrk="1" hangingPunct="1">
        <a:defRPr sz="1800">
          <a:latin typeface="Trebuchet MS" panose="020B0703020202090204" pitchFamily="34" charset="0"/>
          <a:ea typeface="+mn-ea"/>
          <a:cs typeface="+mn-cs"/>
        </a:defRPr>
      </a:lvl4pPr>
      <a:lvl5pPr marL="2194450" eaLnBrk="1" hangingPunct="1">
        <a:defRPr sz="1800">
          <a:latin typeface="Trebuchet MS" panose="020B0703020202090204" pitchFamily="34" charset="0"/>
          <a:ea typeface="+mn-ea"/>
          <a:cs typeface="+mn-cs"/>
        </a:defRPr>
      </a:lvl5pPr>
      <a:lvl6pPr marL="2743063" eaLnBrk="1" hangingPunct="1">
        <a:defRPr>
          <a:latin typeface="+mn-lt"/>
          <a:ea typeface="+mn-ea"/>
          <a:cs typeface="+mn-cs"/>
        </a:defRPr>
      </a:lvl6pPr>
      <a:lvl7pPr marL="3291676" eaLnBrk="1" hangingPunct="1">
        <a:defRPr>
          <a:latin typeface="+mn-lt"/>
          <a:ea typeface="+mn-ea"/>
          <a:cs typeface="+mn-cs"/>
        </a:defRPr>
      </a:lvl7pPr>
      <a:lvl8pPr marL="3840288" eaLnBrk="1" hangingPunct="1">
        <a:defRPr>
          <a:latin typeface="+mn-lt"/>
          <a:ea typeface="+mn-ea"/>
          <a:cs typeface="+mn-cs"/>
        </a:defRPr>
      </a:lvl8pPr>
      <a:lvl9pPr marL="4388901" eaLnBrk="1" hangingPunct="1">
        <a:defRPr>
          <a:latin typeface="+mn-lt"/>
          <a:ea typeface="+mn-ea"/>
          <a:cs typeface="+mn-cs"/>
        </a:defRPr>
      </a:lvl9pPr>
    </p:bodyStyle>
    <p:otherStyle>
      <a:lvl1pPr marL="0" eaLnBrk="1" hangingPunct="1">
        <a:defRPr>
          <a:latin typeface="+mn-lt"/>
          <a:ea typeface="+mn-ea"/>
          <a:cs typeface="+mn-cs"/>
        </a:defRPr>
      </a:lvl1pPr>
      <a:lvl2pPr marL="548613" eaLnBrk="1" hangingPunct="1">
        <a:defRPr>
          <a:latin typeface="+mn-lt"/>
          <a:ea typeface="+mn-ea"/>
          <a:cs typeface="+mn-cs"/>
        </a:defRPr>
      </a:lvl2pPr>
      <a:lvl3pPr marL="1097226" eaLnBrk="1" hangingPunct="1">
        <a:defRPr>
          <a:latin typeface="+mn-lt"/>
          <a:ea typeface="+mn-ea"/>
          <a:cs typeface="+mn-cs"/>
        </a:defRPr>
      </a:lvl3pPr>
      <a:lvl4pPr marL="1645838" eaLnBrk="1" hangingPunct="1">
        <a:defRPr>
          <a:latin typeface="+mn-lt"/>
          <a:ea typeface="+mn-ea"/>
          <a:cs typeface="+mn-cs"/>
        </a:defRPr>
      </a:lvl4pPr>
      <a:lvl5pPr marL="2194450" eaLnBrk="1" hangingPunct="1">
        <a:defRPr>
          <a:latin typeface="+mn-lt"/>
          <a:ea typeface="+mn-ea"/>
          <a:cs typeface="+mn-cs"/>
        </a:defRPr>
      </a:lvl5pPr>
      <a:lvl6pPr marL="2743063" eaLnBrk="1" hangingPunct="1">
        <a:defRPr>
          <a:latin typeface="+mn-lt"/>
          <a:ea typeface="+mn-ea"/>
          <a:cs typeface="+mn-cs"/>
        </a:defRPr>
      </a:lvl6pPr>
      <a:lvl7pPr marL="3291676" eaLnBrk="1" hangingPunct="1">
        <a:defRPr>
          <a:latin typeface="+mn-lt"/>
          <a:ea typeface="+mn-ea"/>
          <a:cs typeface="+mn-cs"/>
        </a:defRPr>
      </a:lvl7pPr>
      <a:lvl8pPr marL="3840288" eaLnBrk="1" hangingPunct="1">
        <a:defRPr>
          <a:latin typeface="+mn-lt"/>
          <a:ea typeface="+mn-ea"/>
          <a:cs typeface="+mn-cs"/>
        </a:defRPr>
      </a:lvl8pPr>
      <a:lvl9pPr marL="4388901"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1BD479-2C53-9344-AD24-C8B42BFE0E50}"/>
              </a:ext>
            </a:extLst>
          </p:cNvPr>
          <p:cNvSpPr>
            <a:spLocks noGrp="1"/>
          </p:cNvSpPr>
          <p:nvPr>
            <p:ph type="body" sz="quarter" idx="15"/>
          </p:nvPr>
        </p:nvSpPr>
        <p:spPr>
          <a:xfrm>
            <a:off x="475760" y="3330699"/>
            <a:ext cx="3830426" cy="1782628"/>
          </a:xfrm>
        </p:spPr>
        <p:txBody>
          <a:bodyPr vert="horz" lIns="91440" tIns="45720" rIns="91440" bIns="45720" rtlCol="0" anchor="t">
            <a:noAutofit/>
          </a:bodyPr>
          <a:lstStyle/>
          <a:p>
            <a:endParaRPr lang="en-GB"/>
          </a:p>
          <a:p>
            <a:endParaRPr lang="en-GB"/>
          </a:p>
          <a:p>
            <a:endParaRPr lang="en-GB"/>
          </a:p>
        </p:txBody>
      </p:sp>
      <p:sp>
        <p:nvSpPr>
          <p:cNvPr id="3" name="Text Placeholder 2">
            <a:extLst>
              <a:ext uri="{FF2B5EF4-FFF2-40B4-BE49-F238E27FC236}">
                <a16:creationId xmlns:a16="http://schemas.microsoft.com/office/drawing/2014/main" id="{59567874-D48C-9E47-9981-A7D1C7E380FD}"/>
              </a:ext>
            </a:extLst>
          </p:cNvPr>
          <p:cNvSpPr>
            <a:spLocks noGrp="1"/>
          </p:cNvSpPr>
          <p:nvPr>
            <p:ph type="body" sz="quarter" idx="16"/>
          </p:nvPr>
        </p:nvSpPr>
        <p:spPr/>
        <p:txBody>
          <a:bodyPr vert="horz" lIns="91440" tIns="45720" rIns="91440" bIns="45720" rtlCol="0" anchor="t">
            <a:noAutofit/>
          </a:bodyPr>
          <a:lstStyle/>
          <a:p>
            <a:r>
              <a:rPr lang="en-GB" sz="1350" b="1" dirty="0">
                <a:latin typeface="Trebuchet MS"/>
              </a:rPr>
              <a:t>West Lancashire CVS Funding &amp; Network </a:t>
            </a:r>
            <a:r>
              <a:rPr lang="en-GB" sz="1350" b="1" dirty="0" err="1">
                <a:latin typeface="Trebuchet MS"/>
              </a:rPr>
              <a:t>Evnt</a:t>
            </a:r>
            <a:endParaRPr lang="en-GB" sz="1350" b="1" dirty="0">
              <a:latin typeface="Trebuchet MS"/>
            </a:endParaRPr>
          </a:p>
          <a:p>
            <a:endParaRPr lang="en-GB" sz="1350" b="1" dirty="0">
              <a:latin typeface="Trebuchet MS"/>
            </a:endParaRPr>
          </a:p>
          <a:p>
            <a:endParaRPr lang="en-GB" sz="1350" b="1" dirty="0">
              <a:latin typeface="Trebuchet MS"/>
            </a:endParaRPr>
          </a:p>
          <a:p>
            <a:r>
              <a:rPr lang="en-GB" sz="1350" b="1" dirty="0">
                <a:latin typeface="Trebuchet MS"/>
              </a:rPr>
              <a:t>14</a:t>
            </a:r>
            <a:r>
              <a:rPr lang="en-GB" sz="1350" b="1" baseline="30000" dirty="0">
                <a:latin typeface="Trebuchet MS"/>
              </a:rPr>
              <a:t>th</a:t>
            </a:r>
            <a:r>
              <a:rPr lang="en-GB" sz="1350" b="1" dirty="0">
                <a:latin typeface="Trebuchet MS"/>
              </a:rPr>
              <a:t> March 2024</a:t>
            </a:r>
            <a:endParaRPr lang="en-GB" sz="1350" b="1" dirty="0"/>
          </a:p>
        </p:txBody>
      </p:sp>
      <p:sp>
        <p:nvSpPr>
          <p:cNvPr id="5" name="TextBox 4">
            <a:extLst>
              <a:ext uri="{FF2B5EF4-FFF2-40B4-BE49-F238E27FC236}">
                <a16:creationId xmlns:a16="http://schemas.microsoft.com/office/drawing/2014/main" id="{F49C43F4-A061-B42D-AC46-A4A9AC112FCF}"/>
              </a:ext>
            </a:extLst>
          </p:cNvPr>
          <p:cNvSpPr txBox="1"/>
          <p:nvPr/>
        </p:nvSpPr>
        <p:spPr>
          <a:xfrm>
            <a:off x="585000" y="3294000"/>
            <a:ext cx="371700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500" b="1">
                <a:solidFill>
                  <a:schemeClr val="bg1"/>
                </a:solidFill>
                <a:latin typeface="Rockwell"/>
              </a:rPr>
              <a:t>The National Lottery Community Fund	</a:t>
            </a:r>
          </a:p>
        </p:txBody>
      </p:sp>
    </p:spTree>
    <p:extLst>
      <p:ext uri="{BB962C8B-B14F-4D97-AF65-F5344CB8AC3E}">
        <p14:creationId xmlns:p14="http://schemas.microsoft.com/office/powerpoint/2010/main" val="3710547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 clothing, human face, kitchen appliance&#10;&#10;Description automatically generated">
            <a:extLst>
              <a:ext uri="{FF2B5EF4-FFF2-40B4-BE49-F238E27FC236}">
                <a16:creationId xmlns:a16="http://schemas.microsoft.com/office/drawing/2014/main" id="{503392EF-9463-1DA9-3D58-3747EB7DEEC4}"/>
              </a:ext>
            </a:extLst>
          </p:cNvPr>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27202" r="27202"/>
          <a:stretch>
            <a:fillRect/>
          </a:stretch>
        </p:blipFill>
        <p:spPr>
          <a:xfrm>
            <a:off x="478740" y="766733"/>
            <a:ext cx="2877428" cy="4213689"/>
          </a:xfrm>
        </p:spPr>
      </p:pic>
      <p:sp>
        <p:nvSpPr>
          <p:cNvPr id="3" name="Text Placeholder 2">
            <a:extLst>
              <a:ext uri="{FF2B5EF4-FFF2-40B4-BE49-F238E27FC236}">
                <a16:creationId xmlns:a16="http://schemas.microsoft.com/office/drawing/2014/main" id="{17EB2422-2733-6142-657B-C6A1B8C24553}"/>
              </a:ext>
            </a:extLst>
          </p:cNvPr>
          <p:cNvSpPr>
            <a:spLocks noGrp="1"/>
          </p:cNvSpPr>
          <p:nvPr>
            <p:ph type="body" sz="quarter" idx="22"/>
          </p:nvPr>
        </p:nvSpPr>
        <p:spPr>
          <a:xfrm>
            <a:off x="3648463" y="574901"/>
            <a:ext cx="5305037" cy="616659"/>
          </a:xfrm>
        </p:spPr>
        <p:txBody>
          <a:bodyPr/>
          <a:lstStyle/>
          <a:p>
            <a:r>
              <a:rPr lang="en-GB" sz="3200"/>
              <a:t>About the National Lottery Community Fund</a:t>
            </a:r>
          </a:p>
        </p:txBody>
      </p:sp>
      <p:sp>
        <p:nvSpPr>
          <p:cNvPr id="4" name="Text Placeholder 3">
            <a:extLst>
              <a:ext uri="{FF2B5EF4-FFF2-40B4-BE49-F238E27FC236}">
                <a16:creationId xmlns:a16="http://schemas.microsoft.com/office/drawing/2014/main" id="{DCAC645D-EBAD-3B97-B1FF-FE1895A874B6}"/>
              </a:ext>
            </a:extLst>
          </p:cNvPr>
          <p:cNvSpPr>
            <a:spLocks noGrp="1"/>
          </p:cNvSpPr>
          <p:nvPr>
            <p:ph type="body" sz="quarter" idx="24"/>
          </p:nvPr>
        </p:nvSpPr>
        <p:spPr>
          <a:xfrm>
            <a:off x="3648463" y="1816101"/>
            <a:ext cx="5136007" cy="4085660"/>
          </a:xfrm>
        </p:spPr>
        <p:txBody>
          <a:bodyPr>
            <a:normAutofit/>
          </a:bodyPr>
          <a:lstStyle/>
          <a:p>
            <a:pPr marL="342900" indent="-342900" algn="l">
              <a:buFont typeface="Arial" panose="020B0604020202020204" pitchFamily="34" charset="0"/>
              <a:buChar char="•"/>
            </a:pPr>
            <a:r>
              <a:rPr lang="en-GB" sz="2000" b="0" i="0" u="none" strike="noStrike" baseline="0" dirty="0">
                <a:latin typeface="+mj-lt"/>
              </a:rPr>
              <a:t>We’re the largest single source of funding for community activities in the UK.</a:t>
            </a:r>
            <a:endParaRPr lang="en-GB" dirty="0">
              <a:latin typeface="+mj-lt"/>
            </a:endParaRPr>
          </a:p>
          <a:p>
            <a:pPr marL="342900" indent="-342900">
              <a:buFont typeface="Arial" panose="020B0604020202020204" pitchFamily="34" charset="0"/>
              <a:buChar char="•"/>
            </a:pPr>
            <a:r>
              <a:rPr lang="en-GB" dirty="0"/>
              <a:t>National Lottery players contribute around £30 million to good causes every week.</a:t>
            </a:r>
          </a:p>
          <a:p>
            <a:pPr marL="342900" indent="-342900">
              <a:buFont typeface="Arial" panose="020B0604020202020204" pitchFamily="34" charset="0"/>
              <a:buChar char="•"/>
            </a:pPr>
            <a:r>
              <a:rPr lang="en-GB" dirty="0"/>
              <a:t>The National Lottery Community Fund distributes around £600m a year to communities across the UK</a:t>
            </a:r>
          </a:p>
        </p:txBody>
      </p:sp>
      <p:sp>
        <p:nvSpPr>
          <p:cNvPr id="5" name="Text Placeholder 4">
            <a:extLst>
              <a:ext uri="{FF2B5EF4-FFF2-40B4-BE49-F238E27FC236}">
                <a16:creationId xmlns:a16="http://schemas.microsoft.com/office/drawing/2014/main" id="{B698C2EF-5F8E-E537-1E7C-A40C9802D771}"/>
              </a:ext>
            </a:extLst>
          </p:cNvPr>
          <p:cNvSpPr>
            <a:spLocks noGrp="1"/>
          </p:cNvSpPr>
          <p:nvPr>
            <p:ph type="body" sz="quarter" idx="25"/>
          </p:nvPr>
        </p:nvSpPr>
        <p:spPr>
          <a:xfrm>
            <a:off x="418693" y="5121825"/>
            <a:ext cx="1698342" cy="850696"/>
          </a:xfrm>
        </p:spPr>
        <p:txBody>
          <a:bodyPr/>
          <a:lstStyle/>
          <a:p>
            <a:endParaRPr lang="en-GB" sz="1400" b="1" dirty="0"/>
          </a:p>
        </p:txBody>
      </p:sp>
    </p:spTree>
    <p:extLst>
      <p:ext uri="{BB962C8B-B14F-4D97-AF65-F5344CB8AC3E}">
        <p14:creationId xmlns:p14="http://schemas.microsoft.com/office/powerpoint/2010/main" val="113559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3457D8E-AA64-7AE8-6099-6D5B8A69AA7E}"/>
              </a:ext>
            </a:extLst>
          </p:cNvPr>
          <p:cNvSpPr>
            <a:spLocks noGrp="1"/>
          </p:cNvSpPr>
          <p:nvPr>
            <p:ph type="body" sz="quarter" idx="19"/>
          </p:nvPr>
        </p:nvSpPr>
        <p:spPr/>
        <p:txBody>
          <a:bodyPr>
            <a:normAutofit fontScale="92500" lnSpcReduction="10000"/>
          </a:bodyPr>
          <a:lstStyle/>
          <a:p>
            <a:endParaRPr lang="en-GB"/>
          </a:p>
        </p:txBody>
      </p:sp>
      <p:pic>
        <p:nvPicPr>
          <p:cNvPr id="8" name="Picture Placeholder 7" descr="A picture containing human face, person, clothing, senior citizen&#10;&#10;Description automatically generated">
            <a:extLst>
              <a:ext uri="{FF2B5EF4-FFF2-40B4-BE49-F238E27FC236}">
                <a16:creationId xmlns:a16="http://schemas.microsoft.com/office/drawing/2014/main" id="{052EA18B-583E-6F19-AC57-71060BEAF51D}"/>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9049" b="9049"/>
          <a:stretch>
            <a:fillRect/>
          </a:stretch>
        </p:blipFill>
        <p:spPr>
          <a:xfrm>
            <a:off x="553726" y="1191560"/>
            <a:ext cx="2877428" cy="4213689"/>
          </a:xfrm>
        </p:spPr>
      </p:pic>
      <p:sp>
        <p:nvSpPr>
          <p:cNvPr id="3" name="Text Placeholder 2">
            <a:extLst>
              <a:ext uri="{FF2B5EF4-FFF2-40B4-BE49-F238E27FC236}">
                <a16:creationId xmlns:a16="http://schemas.microsoft.com/office/drawing/2014/main" id="{75ACDB69-64F3-6AC7-2281-CDD12EC186FA}"/>
              </a:ext>
            </a:extLst>
          </p:cNvPr>
          <p:cNvSpPr>
            <a:spLocks noGrp="1"/>
          </p:cNvSpPr>
          <p:nvPr>
            <p:ph type="body" sz="quarter" idx="22"/>
          </p:nvPr>
        </p:nvSpPr>
        <p:spPr>
          <a:xfrm>
            <a:off x="3896657" y="2266541"/>
            <a:ext cx="5136007" cy="616659"/>
          </a:xfrm>
        </p:spPr>
        <p:txBody>
          <a:bodyPr/>
          <a:lstStyle/>
          <a:p>
            <a:r>
              <a:rPr lang="en-GB" dirty="0"/>
              <a:t>What is monitoring and evaluation and why is it important?</a:t>
            </a:r>
          </a:p>
        </p:txBody>
      </p:sp>
    </p:spTree>
    <p:extLst>
      <p:ext uri="{BB962C8B-B14F-4D97-AF65-F5344CB8AC3E}">
        <p14:creationId xmlns:p14="http://schemas.microsoft.com/office/powerpoint/2010/main" val="3273784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boys wearing reflective vests playing football&#10;&#10;Description automatically generated with low confidence">
            <a:extLst>
              <a:ext uri="{FF2B5EF4-FFF2-40B4-BE49-F238E27FC236}">
                <a16:creationId xmlns:a16="http://schemas.microsoft.com/office/drawing/2014/main" id="{3A33B864-D747-41BC-B216-A1F950EF76AA}"/>
              </a:ext>
            </a:extLst>
          </p:cNvPr>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22718" r="22718"/>
          <a:stretch>
            <a:fillRect/>
          </a:stretch>
        </p:blipFill>
        <p:spPr>
          <a:xfrm>
            <a:off x="6036431" y="1934472"/>
            <a:ext cx="2715085" cy="3318138"/>
          </a:xfrm>
        </p:spPr>
      </p:pic>
      <p:sp>
        <p:nvSpPr>
          <p:cNvPr id="5" name="Text Placeholder 4">
            <a:extLst>
              <a:ext uri="{FF2B5EF4-FFF2-40B4-BE49-F238E27FC236}">
                <a16:creationId xmlns:a16="http://schemas.microsoft.com/office/drawing/2014/main" id="{345E115C-F587-9D81-A686-4A2010882ED9}"/>
              </a:ext>
            </a:extLst>
          </p:cNvPr>
          <p:cNvSpPr>
            <a:spLocks noGrp="1"/>
          </p:cNvSpPr>
          <p:nvPr>
            <p:ph type="body" sz="quarter" idx="22"/>
          </p:nvPr>
        </p:nvSpPr>
        <p:spPr>
          <a:xfrm>
            <a:off x="287981" y="176485"/>
            <a:ext cx="8311847" cy="616659"/>
          </a:xfrm>
        </p:spPr>
        <p:txBody>
          <a:bodyPr/>
          <a:lstStyle/>
          <a:p>
            <a:r>
              <a:rPr lang="en-GB" sz="3600" dirty="0"/>
              <a:t>What is monitoring and evaluation?</a:t>
            </a:r>
          </a:p>
          <a:p>
            <a:endParaRPr lang="en-GB" dirty="0"/>
          </a:p>
        </p:txBody>
      </p:sp>
      <p:sp>
        <p:nvSpPr>
          <p:cNvPr id="8" name="Text Placeholder 2">
            <a:extLst>
              <a:ext uri="{FF2B5EF4-FFF2-40B4-BE49-F238E27FC236}">
                <a16:creationId xmlns:a16="http://schemas.microsoft.com/office/drawing/2014/main" id="{02D9C567-0C3D-86F5-70BC-1911D7D0D23D}"/>
              </a:ext>
            </a:extLst>
          </p:cNvPr>
          <p:cNvSpPr>
            <a:spLocks noGrp="1"/>
          </p:cNvSpPr>
          <p:nvPr>
            <p:ph type="body" sz="quarter" idx="24"/>
          </p:nvPr>
        </p:nvSpPr>
        <p:spPr>
          <a:xfrm>
            <a:off x="216135" y="1423715"/>
            <a:ext cx="5440082" cy="5257800"/>
          </a:xfrm>
        </p:spPr>
        <p:txBody>
          <a:bodyPr>
            <a:noAutofit/>
          </a:bodyPr>
          <a:lstStyle/>
          <a:p>
            <a:pPr algn="l">
              <a:lnSpc>
                <a:spcPct val="150000"/>
              </a:lnSpc>
            </a:pPr>
            <a:r>
              <a:rPr lang="en-GB" sz="1800" dirty="0">
                <a:latin typeface="+mn-lt"/>
              </a:rPr>
              <a:t>Evaluation is about gathering evidence to measure the value and quality of your project.</a:t>
            </a:r>
          </a:p>
          <a:p>
            <a:pPr algn="l">
              <a:lnSpc>
                <a:spcPct val="150000"/>
              </a:lnSpc>
            </a:pPr>
            <a:endParaRPr lang="en-GB" sz="1800" dirty="0">
              <a:latin typeface="+mn-lt"/>
            </a:endParaRPr>
          </a:p>
          <a:p>
            <a:pPr marL="0" marR="0" lvl="0" indent="0" algn="l" defTabSz="617220" rtl="0" eaLnBrk="1" fontAlgn="auto" latinLnBrk="0" hangingPunct="1">
              <a:lnSpc>
                <a:spcPct val="150000"/>
              </a:lnSpc>
              <a:spcBef>
                <a:spcPts val="0"/>
              </a:spcBef>
              <a:spcAft>
                <a:spcPts val="0"/>
              </a:spcAft>
              <a:buClrTx/>
              <a:buSzTx/>
              <a:buFontTx/>
              <a:buNone/>
              <a:tabLst/>
              <a:defRPr/>
            </a:pPr>
            <a:r>
              <a:rPr lang="en-GB" sz="1800" dirty="0">
                <a:latin typeface="+mn-lt"/>
              </a:rPr>
              <a:t>Evaluation involves more than just describing what happened. It’s a way of collecting evidence and analysing it so that you can demonstrate to others whether your project met or exceeded your expectations. </a:t>
            </a:r>
          </a:p>
          <a:p>
            <a:pPr marL="0" marR="0" lvl="0" indent="0" algn="l" defTabSz="617220" rtl="0" eaLnBrk="1" fontAlgn="auto" latinLnBrk="0" hangingPunct="1">
              <a:lnSpc>
                <a:spcPct val="150000"/>
              </a:lnSpc>
              <a:spcBef>
                <a:spcPts val="0"/>
              </a:spcBef>
              <a:spcAft>
                <a:spcPts val="0"/>
              </a:spcAft>
              <a:buClrTx/>
              <a:buSzTx/>
              <a:buFontTx/>
              <a:buNone/>
              <a:tabLst/>
              <a:defRPr/>
            </a:pPr>
            <a:endParaRPr lang="en-GB" sz="1800" dirty="0">
              <a:latin typeface="+mn-lt"/>
            </a:endParaRPr>
          </a:p>
          <a:p>
            <a:pPr marL="0" marR="0" lvl="0" indent="0" algn="l" defTabSz="617220" rtl="0" eaLnBrk="1" fontAlgn="auto" latinLnBrk="0" hangingPunct="1">
              <a:lnSpc>
                <a:spcPct val="150000"/>
              </a:lnSpc>
              <a:spcBef>
                <a:spcPts val="0"/>
              </a:spcBef>
              <a:spcAft>
                <a:spcPts val="0"/>
              </a:spcAft>
              <a:buClrTx/>
              <a:buSzTx/>
              <a:buFontTx/>
              <a:buNone/>
              <a:tabLst/>
              <a:defRPr/>
            </a:pPr>
            <a:r>
              <a:rPr lang="en-GB" sz="1800" dirty="0">
                <a:latin typeface="+mn-lt"/>
              </a:rPr>
              <a:t>The best evaluation sets out to be as honest as possible. Showing that you recognise mistakes and can learn from them, is a good quality.</a:t>
            </a:r>
          </a:p>
          <a:p>
            <a:pPr>
              <a:lnSpc>
                <a:spcPct val="150000"/>
              </a:lnSpc>
            </a:pPr>
            <a:endParaRPr lang="en-GB" sz="1800" dirty="0">
              <a:latin typeface="+mn-lt"/>
            </a:endParaRPr>
          </a:p>
          <a:p>
            <a:pPr algn="l">
              <a:lnSpc>
                <a:spcPct val="150000"/>
              </a:lnSpc>
            </a:pPr>
            <a:endParaRPr lang="en-GB" sz="1800" dirty="0">
              <a:latin typeface="+mn-lt"/>
            </a:endParaRPr>
          </a:p>
        </p:txBody>
      </p:sp>
    </p:spTree>
    <p:extLst>
      <p:ext uri="{BB962C8B-B14F-4D97-AF65-F5344CB8AC3E}">
        <p14:creationId xmlns:p14="http://schemas.microsoft.com/office/powerpoint/2010/main" val="1323938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F544BF-9FB6-FBA7-3F1A-DA4349ADFE05}"/>
              </a:ext>
            </a:extLst>
          </p:cNvPr>
          <p:cNvSpPr>
            <a:spLocks noGrp="1"/>
          </p:cNvSpPr>
          <p:nvPr>
            <p:ph type="body" sz="quarter" idx="22"/>
          </p:nvPr>
        </p:nvSpPr>
        <p:spPr>
          <a:xfrm>
            <a:off x="287982" y="287384"/>
            <a:ext cx="7721428" cy="813384"/>
          </a:xfrm>
        </p:spPr>
        <p:txBody>
          <a:bodyPr/>
          <a:lstStyle/>
          <a:p>
            <a:r>
              <a:rPr lang="en-GB" sz="2500" dirty="0"/>
              <a:t>Why is it important?</a:t>
            </a:r>
          </a:p>
        </p:txBody>
      </p:sp>
      <p:sp>
        <p:nvSpPr>
          <p:cNvPr id="3" name="Text Placeholder 2">
            <a:extLst>
              <a:ext uri="{FF2B5EF4-FFF2-40B4-BE49-F238E27FC236}">
                <a16:creationId xmlns:a16="http://schemas.microsoft.com/office/drawing/2014/main" id="{73DDA05F-F6C0-9719-4E78-E8E303CFCB7F}"/>
              </a:ext>
            </a:extLst>
          </p:cNvPr>
          <p:cNvSpPr>
            <a:spLocks noGrp="1"/>
          </p:cNvSpPr>
          <p:nvPr>
            <p:ph type="body" sz="quarter" idx="24"/>
          </p:nvPr>
        </p:nvSpPr>
        <p:spPr>
          <a:xfrm>
            <a:off x="287981" y="1260771"/>
            <a:ext cx="5368236" cy="5211875"/>
          </a:xfrm>
        </p:spPr>
        <p:txBody>
          <a:bodyPr>
            <a:normAutofit/>
          </a:bodyPr>
          <a:lstStyle/>
          <a:p>
            <a:pPr algn="l"/>
            <a:r>
              <a:rPr lang="en-GB" dirty="0"/>
              <a:t>Evaluation is important for three main reasons. It will help make sure that you are:</a:t>
            </a:r>
          </a:p>
          <a:p>
            <a:pPr algn="l"/>
            <a:endParaRPr lang="en-GB" dirty="0"/>
          </a:p>
          <a:p>
            <a:pPr algn="l"/>
            <a:r>
              <a:rPr lang="en-GB" dirty="0"/>
              <a:t>1) doing your best for those taking part </a:t>
            </a:r>
          </a:p>
          <a:p>
            <a:pPr algn="l"/>
            <a:endParaRPr lang="en-GB" dirty="0"/>
          </a:p>
          <a:p>
            <a:pPr algn="l"/>
            <a:r>
              <a:rPr lang="en-GB" dirty="0"/>
              <a:t>2) using the resources you have in a responsible way</a:t>
            </a:r>
          </a:p>
          <a:p>
            <a:pPr algn="l"/>
            <a:endParaRPr lang="en-GB" dirty="0"/>
          </a:p>
          <a:p>
            <a:pPr algn="l"/>
            <a:r>
              <a:rPr lang="en-GB" dirty="0"/>
              <a:t>3) learning from the process, in ways that improve, develop and sustain the work you are doing</a:t>
            </a:r>
          </a:p>
          <a:p>
            <a:pPr algn="l"/>
            <a:endParaRPr lang="en-GB" dirty="0"/>
          </a:p>
        </p:txBody>
      </p:sp>
      <p:pic>
        <p:nvPicPr>
          <p:cNvPr id="6" name="Picture Placeholder 5" descr="A person in a garden&#10;&#10;Description automatically generated with low confidence">
            <a:extLst>
              <a:ext uri="{FF2B5EF4-FFF2-40B4-BE49-F238E27FC236}">
                <a16:creationId xmlns:a16="http://schemas.microsoft.com/office/drawing/2014/main" id="{C893D863-953B-B998-A05F-528B9C332DF4}"/>
              </a:ext>
            </a:extLst>
          </p:cNvPr>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22689" r="22689"/>
          <a:stretch>
            <a:fillRect/>
          </a:stretch>
        </p:blipFill>
        <p:spPr>
          <a:xfrm>
            <a:off x="5580082" y="1593668"/>
            <a:ext cx="3275937" cy="4003561"/>
          </a:xfrm>
        </p:spPr>
      </p:pic>
    </p:spTree>
    <p:extLst>
      <p:ext uri="{BB962C8B-B14F-4D97-AF65-F5344CB8AC3E}">
        <p14:creationId xmlns:p14="http://schemas.microsoft.com/office/powerpoint/2010/main" val="380500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writing on a whiteboard&#10;&#10;Description automatically generated with medium confidence">
            <a:extLst>
              <a:ext uri="{FF2B5EF4-FFF2-40B4-BE49-F238E27FC236}">
                <a16:creationId xmlns:a16="http://schemas.microsoft.com/office/drawing/2014/main" id="{EC8C9D92-637F-A384-0C4F-0EE6B4EDB687}"/>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15304" r="15304"/>
          <a:stretch>
            <a:fillRect/>
          </a:stretch>
        </p:blipFill>
        <p:spPr>
          <a:xfrm>
            <a:off x="457703" y="859768"/>
            <a:ext cx="2877428" cy="4281006"/>
          </a:xfrm>
        </p:spPr>
      </p:pic>
      <p:sp>
        <p:nvSpPr>
          <p:cNvPr id="3" name="Text Placeholder 2">
            <a:extLst>
              <a:ext uri="{FF2B5EF4-FFF2-40B4-BE49-F238E27FC236}">
                <a16:creationId xmlns:a16="http://schemas.microsoft.com/office/drawing/2014/main" id="{46EF5BA4-8C3C-B8B3-0083-4BE9FA9213F5}"/>
              </a:ext>
            </a:extLst>
          </p:cNvPr>
          <p:cNvSpPr>
            <a:spLocks noGrp="1"/>
          </p:cNvSpPr>
          <p:nvPr>
            <p:ph type="body" sz="quarter" idx="22"/>
          </p:nvPr>
        </p:nvSpPr>
        <p:spPr>
          <a:xfrm>
            <a:off x="3648463" y="274321"/>
            <a:ext cx="5136007" cy="917240"/>
          </a:xfrm>
        </p:spPr>
        <p:txBody>
          <a:bodyPr/>
          <a:lstStyle/>
          <a:p>
            <a:r>
              <a:rPr lang="en-GB" sz="2500" b="1" dirty="0">
                <a:solidFill>
                  <a:srgbClr val="E6007E"/>
                </a:solidFill>
                <a:latin typeface="Rockwell"/>
              </a:rPr>
              <a:t>How can you use monitoring and evaluation to support your work?</a:t>
            </a:r>
          </a:p>
          <a:p>
            <a:endParaRPr lang="en-GB" dirty="0"/>
          </a:p>
        </p:txBody>
      </p:sp>
      <p:sp>
        <p:nvSpPr>
          <p:cNvPr id="4" name="Text Placeholder 3">
            <a:extLst>
              <a:ext uri="{FF2B5EF4-FFF2-40B4-BE49-F238E27FC236}">
                <a16:creationId xmlns:a16="http://schemas.microsoft.com/office/drawing/2014/main" id="{692A702B-D011-F797-8116-682E4AD465A2}"/>
              </a:ext>
            </a:extLst>
          </p:cNvPr>
          <p:cNvSpPr>
            <a:spLocks noGrp="1"/>
          </p:cNvSpPr>
          <p:nvPr>
            <p:ph type="body" sz="quarter" idx="24"/>
          </p:nvPr>
        </p:nvSpPr>
        <p:spPr>
          <a:xfrm>
            <a:off x="3648462" y="1704703"/>
            <a:ext cx="5195092" cy="4057357"/>
          </a:xfrm>
        </p:spPr>
        <p:txBody>
          <a:bodyPr vert="horz" lIns="91440" tIns="45720" rIns="91440" bIns="45720" rtlCol="0" anchor="t">
            <a:normAutofit fontScale="25000" lnSpcReduction="20000"/>
          </a:bodyPr>
          <a:lstStyle/>
          <a:p>
            <a:pPr algn="l">
              <a:lnSpc>
                <a:spcPct val="150000"/>
              </a:lnSpc>
            </a:pPr>
            <a:r>
              <a:rPr lang="en-GB" sz="6400" dirty="0">
                <a:solidFill>
                  <a:srgbClr val="333333"/>
                </a:solidFill>
                <a:latin typeface="+mn-lt"/>
              </a:rPr>
              <a:t> </a:t>
            </a:r>
            <a:r>
              <a:rPr lang="en-GB" sz="6400" b="0" i="0" dirty="0">
                <a:solidFill>
                  <a:srgbClr val="333333"/>
                </a:solidFill>
                <a:effectLst/>
                <a:latin typeface="+mn-lt"/>
              </a:rPr>
              <a:t>Monitoring and evaluation can helpful for your organisation to:</a:t>
            </a:r>
          </a:p>
          <a:p>
            <a:pPr algn="l">
              <a:lnSpc>
                <a:spcPct val="150000"/>
              </a:lnSpc>
              <a:buFont typeface="Arial" panose="020B0604020202020204" pitchFamily="34" charset="0"/>
              <a:buChar char="•"/>
            </a:pPr>
            <a:r>
              <a:rPr lang="en-GB" sz="6400" b="0" i="0" dirty="0">
                <a:solidFill>
                  <a:srgbClr val="333333"/>
                </a:solidFill>
                <a:effectLst/>
                <a:latin typeface="+mn-lt"/>
              </a:rPr>
              <a:t> identify what's working well and why</a:t>
            </a:r>
          </a:p>
          <a:p>
            <a:pPr algn="l">
              <a:lnSpc>
                <a:spcPct val="150000"/>
              </a:lnSpc>
              <a:buFont typeface="Arial" panose="020B0604020202020204" pitchFamily="34" charset="0"/>
              <a:buChar char="•"/>
            </a:pPr>
            <a:r>
              <a:rPr lang="en-GB" sz="6400" b="0" i="0" dirty="0">
                <a:solidFill>
                  <a:srgbClr val="333333"/>
                </a:solidFill>
                <a:effectLst/>
                <a:latin typeface="+mn-lt"/>
              </a:rPr>
              <a:t> identify and act on things you'd like to do better</a:t>
            </a:r>
          </a:p>
          <a:p>
            <a:pPr algn="l">
              <a:lnSpc>
                <a:spcPct val="150000"/>
              </a:lnSpc>
              <a:buFont typeface="Arial" panose="020B0604020202020204" pitchFamily="34" charset="0"/>
              <a:buChar char="•"/>
            </a:pPr>
            <a:r>
              <a:rPr lang="en-GB" sz="6400" b="0" i="0" dirty="0">
                <a:solidFill>
                  <a:srgbClr val="333333"/>
                </a:solidFill>
                <a:effectLst/>
                <a:latin typeface="+mn-lt"/>
              </a:rPr>
              <a:t> share experiences, practical tips and ideas with others</a:t>
            </a:r>
          </a:p>
          <a:p>
            <a:pPr algn="l">
              <a:lnSpc>
                <a:spcPct val="150000"/>
              </a:lnSpc>
              <a:buFont typeface="Arial" panose="020B0604020202020204" pitchFamily="34" charset="0"/>
              <a:buChar char="•"/>
            </a:pPr>
            <a:r>
              <a:rPr lang="en-GB" sz="6400" dirty="0">
                <a:solidFill>
                  <a:srgbClr val="333333"/>
                </a:solidFill>
                <a:latin typeface="+mn-lt"/>
              </a:rPr>
              <a:t> s</a:t>
            </a:r>
            <a:r>
              <a:rPr lang="en-GB" sz="6400" b="0" i="0" dirty="0">
                <a:solidFill>
                  <a:srgbClr val="333333"/>
                </a:solidFill>
                <a:effectLst/>
                <a:latin typeface="+mn-lt"/>
              </a:rPr>
              <a:t>how what has been learned by staff and volunteers</a:t>
            </a:r>
          </a:p>
          <a:p>
            <a:pPr algn="l">
              <a:lnSpc>
                <a:spcPct val="150000"/>
              </a:lnSpc>
              <a:buFont typeface="Arial" panose="020B0604020202020204" pitchFamily="34" charset="0"/>
              <a:buChar char="•"/>
            </a:pPr>
            <a:r>
              <a:rPr lang="en-GB" sz="6400" b="0" i="0" dirty="0">
                <a:solidFill>
                  <a:srgbClr val="333333"/>
                </a:solidFill>
                <a:effectLst/>
                <a:latin typeface="+mn-lt"/>
              </a:rPr>
              <a:t> ask others for help and feedback to tackle challenges </a:t>
            </a:r>
          </a:p>
          <a:p>
            <a:pPr algn="l">
              <a:lnSpc>
                <a:spcPct val="150000"/>
              </a:lnSpc>
              <a:buFont typeface="Arial" panose="020B0604020202020204" pitchFamily="34" charset="0"/>
              <a:buChar char="•"/>
            </a:pPr>
            <a:r>
              <a:rPr lang="en-GB" sz="6400" dirty="0">
                <a:latin typeface="+mn-lt"/>
              </a:rPr>
              <a:t> help change and challenge public attitudes and influence public policy</a:t>
            </a:r>
            <a:endParaRPr lang="en-GB" sz="6400" b="0" i="0" dirty="0">
              <a:solidFill>
                <a:srgbClr val="333333"/>
              </a:solidFill>
              <a:effectLst/>
              <a:latin typeface="+mn-lt"/>
            </a:endParaRPr>
          </a:p>
          <a:p>
            <a:pPr algn="l">
              <a:lnSpc>
                <a:spcPct val="150000"/>
              </a:lnSpc>
              <a:buFont typeface="Arial" panose="020B0604020202020204" pitchFamily="34" charset="0"/>
              <a:buChar char="•"/>
            </a:pPr>
            <a:r>
              <a:rPr lang="en-GB" sz="6400" b="0" i="0" dirty="0">
                <a:solidFill>
                  <a:srgbClr val="333333"/>
                </a:solidFill>
                <a:effectLst/>
                <a:latin typeface="+mn-lt"/>
              </a:rPr>
              <a:t> reduce duplication</a:t>
            </a:r>
          </a:p>
          <a:p>
            <a:pPr algn="l">
              <a:lnSpc>
                <a:spcPct val="150000"/>
              </a:lnSpc>
              <a:buFont typeface="Arial" panose="020B0604020202020204" pitchFamily="34" charset="0"/>
              <a:buChar char="•"/>
            </a:pPr>
            <a:r>
              <a:rPr lang="en-GB" sz="6400" b="0" i="0" dirty="0">
                <a:solidFill>
                  <a:srgbClr val="333333"/>
                </a:solidFill>
                <a:effectLst/>
                <a:latin typeface="+mn-lt"/>
              </a:rPr>
              <a:t> show funders and decision-makers how your work makes a difference </a:t>
            </a:r>
            <a:r>
              <a:rPr lang="en-GB" sz="6400" b="0" i="0" dirty="0" err="1">
                <a:solidFill>
                  <a:srgbClr val="333333"/>
                </a:solidFill>
                <a:effectLst/>
                <a:latin typeface="+mn-lt"/>
              </a:rPr>
              <a:t>e.g</a:t>
            </a:r>
            <a:r>
              <a:rPr lang="en-GB" sz="6400" b="0" i="0" dirty="0">
                <a:solidFill>
                  <a:srgbClr val="333333"/>
                </a:solidFill>
                <a:effectLst/>
                <a:latin typeface="+mn-lt"/>
              </a:rPr>
              <a:t> to individuals, group and the wider community</a:t>
            </a:r>
          </a:p>
          <a:p>
            <a:endParaRPr lang="en-GB" dirty="0"/>
          </a:p>
        </p:txBody>
      </p:sp>
      <p:sp>
        <p:nvSpPr>
          <p:cNvPr id="5" name="Text Placeholder 4">
            <a:extLst>
              <a:ext uri="{FF2B5EF4-FFF2-40B4-BE49-F238E27FC236}">
                <a16:creationId xmlns:a16="http://schemas.microsoft.com/office/drawing/2014/main" id="{56580BB4-8E08-ACF1-4792-3F9C52C65024}"/>
              </a:ext>
            </a:extLst>
          </p:cNvPr>
          <p:cNvSpPr>
            <a:spLocks noGrp="1"/>
          </p:cNvSpPr>
          <p:nvPr>
            <p:ph type="body" sz="quarter" idx="25"/>
          </p:nvPr>
        </p:nvSpPr>
        <p:spPr>
          <a:xfrm>
            <a:off x="457703" y="5225834"/>
            <a:ext cx="1555434" cy="850696"/>
          </a:xfrm>
        </p:spPr>
        <p:txBody>
          <a:bodyPr>
            <a:normAutofit/>
          </a:bodyPr>
          <a:lstStyle/>
          <a:p>
            <a:r>
              <a:rPr lang="en-GB" sz="1600" dirty="0" err="1"/>
              <a:t>Shantona</a:t>
            </a:r>
            <a:endParaRPr lang="en-GB" sz="1600" dirty="0"/>
          </a:p>
        </p:txBody>
      </p:sp>
    </p:spTree>
    <p:extLst>
      <p:ext uri="{BB962C8B-B14F-4D97-AF65-F5344CB8AC3E}">
        <p14:creationId xmlns:p14="http://schemas.microsoft.com/office/powerpoint/2010/main" val="1002226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D5895F-6640-8153-47DE-ABEE965AFD9A}"/>
              </a:ext>
            </a:extLst>
          </p:cNvPr>
          <p:cNvSpPr>
            <a:spLocks noGrp="1"/>
          </p:cNvSpPr>
          <p:nvPr>
            <p:ph type="body" sz="quarter" idx="22"/>
          </p:nvPr>
        </p:nvSpPr>
        <p:spPr>
          <a:xfrm>
            <a:off x="440381" y="574901"/>
            <a:ext cx="7059117" cy="616659"/>
          </a:xfrm>
        </p:spPr>
        <p:txBody>
          <a:bodyPr/>
          <a:lstStyle/>
          <a:p>
            <a:r>
              <a:rPr lang="en-GB" sz="2800" dirty="0"/>
              <a:t>Before you start</a:t>
            </a:r>
          </a:p>
          <a:p>
            <a:endParaRPr lang="en-GB" dirty="0"/>
          </a:p>
        </p:txBody>
      </p:sp>
      <p:sp>
        <p:nvSpPr>
          <p:cNvPr id="3" name="Text Placeholder 2">
            <a:extLst>
              <a:ext uri="{FF2B5EF4-FFF2-40B4-BE49-F238E27FC236}">
                <a16:creationId xmlns:a16="http://schemas.microsoft.com/office/drawing/2014/main" id="{7C627991-B60A-5848-087C-F8ACF7B3913D}"/>
              </a:ext>
            </a:extLst>
          </p:cNvPr>
          <p:cNvSpPr>
            <a:spLocks noGrp="1"/>
          </p:cNvSpPr>
          <p:nvPr>
            <p:ph type="body" sz="quarter" idx="24"/>
          </p:nvPr>
        </p:nvSpPr>
        <p:spPr>
          <a:xfrm>
            <a:off x="4136500" y="1240971"/>
            <a:ext cx="4520479" cy="4277179"/>
          </a:xfrm>
        </p:spPr>
        <p:txBody>
          <a:bodyPr vert="horz" lIns="91440" tIns="45720" rIns="91440" bIns="45720" rtlCol="0" anchor="t">
            <a:normAutofit fontScale="92500" lnSpcReduction="20000"/>
          </a:bodyPr>
          <a:lstStyle/>
          <a:p>
            <a:pPr marL="342900" indent="-342900" algn="l">
              <a:buFont typeface="Arial" panose="020B0604020202020204" pitchFamily="34" charset="0"/>
              <a:buChar char="•"/>
            </a:pPr>
            <a:r>
              <a:rPr lang="en-GB" i="0" dirty="0">
                <a:solidFill>
                  <a:srgbClr val="333333"/>
                </a:solidFill>
                <a:effectLst/>
                <a:latin typeface="+mn-lt"/>
              </a:rPr>
              <a:t>Decide what you want to learn about</a:t>
            </a:r>
          </a:p>
          <a:p>
            <a:pPr marL="342900" indent="-342900" algn="l">
              <a:buFont typeface="Arial" panose="020B0604020202020204" pitchFamily="34" charset="0"/>
              <a:buChar char="•"/>
            </a:pPr>
            <a:r>
              <a:rPr lang="en-GB" dirty="0">
                <a:solidFill>
                  <a:srgbClr val="333333"/>
                </a:solidFill>
                <a:latin typeface="+mn-lt"/>
              </a:rPr>
              <a:t>Decide how you’re going to collect and analyse your evidence</a:t>
            </a:r>
          </a:p>
          <a:p>
            <a:pPr marL="342900" indent="-342900" algn="l">
              <a:buFont typeface="Arial" panose="020B0604020202020204" pitchFamily="34" charset="0"/>
              <a:buChar char="•"/>
            </a:pPr>
            <a:r>
              <a:rPr lang="en-GB" dirty="0">
                <a:solidFill>
                  <a:srgbClr val="333333"/>
                </a:solidFill>
                <a:latin typeface="+mn-lt"/>
              </a:rPr>
              <a:t>Involve other people in your learning</a:t>
            </a:r>
          </a:p>
          <a:p>
            <a:pPr marL="342900" indent="-342900" algn="l">
              <a:buFont typeface="Arial" panose="020B0604020202020204" pitchFamily="34" charset="0"/>
              <a:buChar char="•"/>
            </a:pPr>
            <a:r>
              <a:rPr lang="en-GB" i="0" dirty="0">
                <a:solidFill>
                  <a:srgbClr val="333333"/>
                </a:solidFill>
                <a:effectLst/>
                <a:latin typeface="+mn-lt"/>
              </a:rPr>
              <a:t>Think about</a:t>
            </a:r>
            <a:r>
              <a:rPr lang="en-GB" dirty="0">
                <a:solidFill>
                  <a:srgbClr val="333333"/>
                </a:solidFill>
                <a:latin typeface="+mn-lt"/>
              </a:rPr>
              <a:t> </a:t>
            </a:r>
            <a:r>
              <a:rPr lang="en-GB" dirty="0">
                <a:latin typeface="+mn-lt"/>
              </a:rPr>
              <a:t>quantifiable targets or time-based targets</a:t>
            </a:r>
          </a:p>
          <a:p>
            <a:pPr marL="342900" indent="-342900" algn="l">
              <a:buFont typeface="Arial" panose="020B0604020202020204" pitchFamily="34" charset="0"/>
              <a:buChar char="•"/>
            </a:pPr>
            <a:r>
              <a:rPr lang="en-GB" dirty="0">
                <a:latin typeface="+mn-lt"/>
              </a:rPr>
              <a:t>Think about outcomes and objectives</a:t>
            </a:r>
          </a:p>
          <a:p>
            <a:pPr marL="342900" indent="-342900" algn="l">
              <a:buFont typeface="Arial" panose="020B0604020202020204" pitchFamily="34" charset="0"/>
              <a:buChar char="•"/>
            </a:pPr>
            <a:r>
              <a:rPr lang="en-GB" dirty="0">
                <a:latin typeface="+mn-lt"/>
              </a:rPr>
              <a:t>Consider resources available</a:t>
            </a:r>
          </a:p>
          <a:p>
            <a:pPr marL="342900" indent="-342900" algn="l">
              <a:buFont typeface="Arial" panose="020B0604020202020204" pitchFamily="34" charset="0"/>
              <a:buChar char="•"/>
            </a:pPr>
            <a:r>
              <a:rPr lang="en-GB" dirty="0">
                <a:latin typeface="+mn-lt"/>
              </a:rPr>
              <a:t>Decide whether you want to involve an external evaluator</a:t>
            </a:r>
          </a:p>
        </p:txBody>
      </p:sp>
      <p:pic>
        <p:nvPicPr>
          <p:cNvPr id="6" name="Picture Placeholder 5" descr="A person wearing a helmet and riding a bike&#10;&#10;Description automatically generated with medium confidence">
            <a:extLst>
              <a:ext uri="{FF2B5EF4-FFF2-40B4-BE49-F238E27FC236}">
                <a16:creationId xmlns:a16="http://schemas.microsoft.com/office/drawing/2014/main" id="{59A09B5C-3C7A-6D57-6655-6F3E05A09226}"/>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15331" b="15331"/>
          <a:stretch>
            <a:fillRect/>
          </a:stretch>
        </p:blipFill>
        <p:spPr>
          <a:xfrm>
            <a:off x="391771" y="1571651"/>
            <a:ext cx="3548333" cy="4336460"/>
          </a:xfrm>
        </p:spPr>
      </p:pic>
    </p:spTree>
    <p:extLst>
      <p:ext uri="{BB962C8B-B14F-4D97-AF65-F5344CB8AC3E}">
        <p14:creationId xmlns:p14="http://schemas.microsoft.com/office/powerpoint/2010/main" val="2410760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boys wearing reflective vests playing football&#10;&#10;Description automatically generated with low confidence">
            <a:extLst>
              <a:ext uri="{FF2B5EF4-FFF2-40B4-BE49-F238E27FC236}">
                <a16:creationId xmlns:a16="http://schemas.microsoft.com/office/drawing/2014/main" id="{3A33B864-D747-41BC-B216-A1F950EF76AA}"/>
              </a:ext>
            </a:extLst>
          </p:cNvPr>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22718" r="22718"/>
          <a:stretch>
            <a:fillRect/>
          </a:stretch>
        </p:blipFill>
        <p:spPr>
          <a:xfrm>
            <a:off x="6036431" y="1934472"/>
            <a:ext cx="2715085" cy="3318138"/>
          </a:xfrm>
        </p:spPr>
      </p:pic>
      <p:sp>
        <p:nvSpPr>
          <p:cNvPr id="5" name="Text Placeholder 4">
            <a:extLst>
              <a:ext uri="{FF2B5EF4-FFF2-40B4-BE49-F238E27FC236}">
                <a16:creationId xmlns:a16="http://schemas.microsoft.com/office/drawing/2014/main" id="{345E115C-F587-9D81-A686-4A2010882ED9}"/>
              </a:ext>
            </a:extLst>
          </p:cNvPr>
          <p:cNvSpPr>
            <a:spLocks noGrp="1"/>
          </p:cNvSpPr>
          <p:nvPr>
            <p:ph type="body" sz="quarter" idx="22"/>
          </p:nvPr>
        </p:nvSpPr>
        <p:spPr>
          <a:xfrm>
            <a:off x="287981" y="176485"/>
            <a:ext cx="8311847" cy="616659"/>
          </a:xfrm>
        </p:spPr>
        <p:txBody>
          <a:bodyPr/>
          <a:lstStyle/>
          <a:p>
            <a:r>
              <a:rPr lang="en-GB" sz="3600" dirty="0"/>
              <a:t>Putting together a monitoring report</a:t>
            </a:r>
          </a:p>
          <a:p>
            <a:endParaRPr lang="en-GB" dirty="0"/>
          </a:p>
        </p:txBody>
      </p:sp>
      <p:sp>
        <p:nvSpPr>
          <p:cNvPr id="8" name="Text Placeholder 2">
            <a:extLst>
              <a:ext uri="{FF2B5EF4-FFF2-40B4-BE49-F238E27FC236}">
                <a16:creationId xmlns:a16="http://schemas.microsoft.com/office/drawing/2014/main" id="{02D9C567-0C3D-86F5-70BC-1911D7D0D23D}"/>
              </a:ext>
            </a:extLst>
          </p:cNvPr>
          <p:cNvSpPr>
            <a:spLocks noGrp="1"/>
          </p:cNvSpPr>
          <p:nvPr>
            <p:ph type="body" sz="quarter" idx="24"/>
          </p:nvPr>
        </p:nvSpPr>
        <p:spPr>
          <a:xfrm>
            <a:off x="216135" y="1423715"/>
            <a:ext cx="5440082" cy="5257800"/>
          </a:xfrm>
        </p:spPr>
        <p:txBody>
          <a:bodyPr>
            <a:noAutofit/>
          </a:bodyPr>
          <a:lstStyle/>
          <a:p>
            <a:pPr>
              <a:lnSpc>
                <a:spcPct val="150000"/>
              </a:lnSpc>
            </a:pPr>
            <a:r>
              <a:rPr lang="en-GB" sz="1600" dirty="0">
                <a:latin typeface="+mn-lt"/>
              </a:rPr>
              <a:t>When putting together your report, you should be reflecting on the aims of your project – what did you set out to do and how well did you achieve that.</a:t>
            </a:r>
          </a:p>
          <a:p>
            <a:pPr>
              <a:lnSpc>
                <a:spcPct val="150000"/>
              </a:lnSpc>
            </a:pPr>
            <a:endParaRPr lang="en-GB" sz="1600" dirty="0">
              <a:latin typeface="+mn-lt"/>
            </a:endParaRPr>
          </a:p>
          <a:p>
            <a:pPr>
              <a:lnSpc>
                <a:spcPct val="150000"/>
              </a:lnSpc>
            </a:pPr>
            <a:r>
              <a:rPr lang="en-GB" sz="1600" dirty="0">
                <a:latin typeface="+mn-lt"/>
              </a:rPr>
              <a:t>We like to know:</a:t>
            </a:r>
          </a:p>
          <a:p>
            <a:pPr>
              <a:lnSpc>
                <a:spcPct val="150000"/>
              </a:lnSpc>
            </a:pPr>
            <a:endParaRPr lang="en-GB" sz="1600" dirty="0">
              <a:latin typeface="+mn-lt"/>
            </a:endParaRPr>
          </a:p>
          <a:p>
            <a:pPr marL="285750" indent="-285750" algn="l">
              <a:buFont typeface="Arial" panose="020B0604020202020204" pitchFamily="34" charset="0"/>
              <a:buChar char="•"/>
            </a:pPr>
            <a:r>
              <a:rPr lang="en-GB" sz="1600" i="0" dirty="0">
                <a:solidFill>
                  <a:srgbClr val="000000"/>
                </a:solidFill>
                <a:effectLst/>
                <a:latin typeface="+mn-lt"/>
              </a:rPr>
              <a:t>Have </a:t>
            </a:r>
            <a:r>
              <a:rPr lang="en-GB" sz="1600" dirty="0">
                <a:solidFill>
                  <a:srgbClr val="000000"/>
                </a:solidFill>
                <a:latin typeface="+mn-lt"/>
              </a:rPr>
              <a:t>you delivered the </a:t>
            </a:r>
            <a:r>
              <a:rPr lang="en-GB" sz="1600" i="0" dirty="0">
                <a:solidFill>
                  <a:srgbClr val="000000"/>
                </a:solidFill>
                <a:effectLst/>
                <a:latin typeface="+mn-lt"/>
              </a:rPr>
              <a:t>activities as planned?</a:t>
            </a:r>
          </a:p>
          <a:p>
            <a:pPr marL="285750" indent="-285750" algn="l">
              <a:buFont typeface="Arial" panose="020B0604020202020204" pitchFamily="34" charset="0"/>
              <a:buChar char="•"/>
            </a:pPr>
            <a:r>
              <a:rPr lang="en-GB" sz="1600" dirty="0">
                <a:solidFill>
                  <a:srgbClr val="000000"/>
                </a:solidFill>
                <a:latin typeface="+mn-lt"/>
              </a:rPr>
              <a:t>What’s worked well? What have been the challenges?</a:t>
            </a:r>
            <a:endParaRPr lang="en-GB" sz="1600" i="0" dirty="0">
              <a:solidFill>
                <a:srgbClr val="181818"/>
              </a:solidFill>
              <a:effectLst/>
              <a:latin typeface="+mn-lt"/>
            </a:endParaRPr>
          </a:p>
          <a:p>
            <a:pPr marL="285750" indent="-285750" algn="l">
              <a:buFont typeface="Arial" panose="020B0604020202020204" pitchFamily="34" charset="0"/>
              <a:buChar char="•"/>
            </a:pPr>
            <a:r>
              <a:rPr lang="en-GB" sz="1600" i="0" dirty="0">
                <a:solidFill>
                  <a:srgbClr val="000000"/>
                </a:solidFill>
                <a:effectLst/>
                <a:latin typeface="+mn-lt"/>
              </a:rPr>
              <a:t>How have you involved your community?</a:t>
            </a:r>
            <a:endParaRPr lang="en-GB" sz="1600" i="0" dirty="0">
              <a:solidFill>
                <a:srgbClr val="181818"/>
              </a:solidFill>
              <a:effectLst/>
              <a:latin typeface="+mn-lt"/>
            </a:endParaRPr>
          </a:p>
          <a:p>
            <a:pPr marL="285750" indent="-285750" algn="l">
              <a:buFont typeface="Arial" panose="020B0604020202020204" pitchFamily="34" charset="0"/>
              <a:buChar char="•"/>
            </a:pPr>
            <a:r>
              <a:rPr lang="en-GB" sz="1600" i="0" dirty="0">
                <a:solidFill>
                  <a:srgbClr val="000000"/>
                </a:solidFill>
                <a:effectLst/>
                <a:latin typeface="+mn-lt"/>
              </a:rPr>
              <a:t>What difference has the funding made?</a:t>
            </a:r>
          </a:p>
          <a:p>
            <a:pPr marL="285750" indent="-285750" algn="l">
              <a:buFont typeface="Arial" panose="020B0604020202020204" pitchFamily="34" charset="0"/>
              <a:buChar char="•"/>
            </a:pPr>
            <a:r>
              <a:rPr lang="en-GB" sz="1600" i="0" dirty="0">
                <a:solidFill>
                  <a:srgbClr val="000000"/>
                </a:solidFill>
                <a:effectLst/>
                <a:latin typeface="+mn-lt"/>
              </a:rPr>
              <a:t>How </a:t>
            </a:r>
            <a:r>
              <a:rPr lang="en-GB" sz="1600" dirty="0">
                <a:solidFill>
                  <a:srgbClr val="000000"/>
                </a:solidFill>
                <a:latin typeface="+mn-lt"/>
              </a:rPr>
              <a:t>do you plan to </a:t>
            </a:r>
            <a:r>
              <a:rPr lang="en-GB" sz="1600" i="0" dirty="0">
                <a:solidFill>
                  <a:srgbClr val="000000"/>
                </a:solidFill>
                <a:effectLst/>
                <a:latin typeface="+mn-lt"/>
              </a:rPr>
              <a:t>share and use what you’ve learned to plan for the future?</a:t>
            </a:r>
          </a:p>
          <a:p>
            <a:pPr marL="285750" indent="-285750" algn="l">
              <a:buFont typeface="Arial" panose="020B0604020202020204" pitchFamily="34" charset="0"/>
              <a:buChar char="•"/>
            </a:pPr>
            <a:r>
              <a:rPr lang="en-GB" sz="1600" i="0" dirty="0">
                <a:solidFill>
                  <a:srgbClr val="000000"/>
                </a:solidFill>
                <a:effectLst/>
                <a:latin typeface="+mn-lt"/>
              </a:rPr>
              <a:t>Have you spent your budget as planned?</a:t>
            </a:r>
            <a:endParaRPr lang="en-GB" sz="1600" i="0" dirty="0">
              <a:solidFill>
                <a:srgbClr val="181818"/>
              </a:solidFill>
              <a:effectLst/>
              <a:latin typeface="+mn-lt"/>
            </a:endParaRPr>
          </a:p>
          <a:p>
            <a:pPr algn="l"/>
            <a:endParaRPr lang="en-GB" sz="1600" b="0" i="0" dirty="0">
              <a:solidFill>
                <a:srgbClr val="181818"/>
              </a:solidFill>
              <a:effectLst/>
              <a:latin typeface="+mn-lt"/>
            </a:endParaRPr>
          </a:p>
          <a:p>
            <a:pPr algn="l">
              <a:lnSpc>
                <a:spcPct val="150000"/>
              </a:lnSpc>
            </a:pPr>
            <a:endParaRPr lang="en-GB" sz="1600" dirty="0">
              <a:latin typeface="+mn-lt"/>
            </a:endParaRPr>
          </a:p>
        </p:txBody>
      </p:sp>
    </p:spTree>
    <p:extLst>
      <p:ext uri="{BB962C8B-B14F-4D97-AF65-F5344CB8AC3E}">
        <p14:creationId xmlns:p14="http://schemas.microsoft.com/office/powerpoint/2010/main" val="977305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 human face, clothing, toddler&#10;&#10;Description automatically generated">
            <a:extLst>
              <a:ext uri="{FF2B5EF4-FFF2-40B4-BE49-F238E27FC236}">
                <a16:creationId xmlns:a16="http://schemas.microsoft.com/office/drawing/2014/main" id="{F9148980-E906-7082-9983-D01125E7DF14}"/>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15426" r="15426"/>
          <a:stretch>
            <a:fillRect/>
          </a:stretch>
        </p:blipFill>
        <p:spPr/>
      </p:pic>
      <p:sp>
        <p:nvSpPr>
          <p:cNvPr id="4" name="Text Placeholder 3">
            <a:extLst>
              <a:ext uri="{FF2B5EF4-FFF2-40B4-BE49-F238E27FC236}">
                <a16:creationId xmlns:a16="http://schemas.microsoft.com/office/drawing/2014/main" id="{96283141-42AB-B9F3-6042-378B3D887021}"/>
              </a:ext>
            </a:extLst>
          </p:cNvPr>
          <p:cNvSpPr>
            <a:spLocks noGrp="1"/>
          </p:cNvSpPr>
          <p:nvPr>
            <p:ph type="body" sz="quarter" idx="15"/>
          </p:nvPr>
        </p:nvSpPr>
        <p:spPr>
          <a:xfrm>
            <a:off x="4314350" y="2532524"/>
            <a:ext cx="4398868" cy="1231337"/>
          </a:xfrm>
        </p:spPr>
        <p:txBody>
          <a:bodyPr/>
          <a:lstStyle/>
          <a:p>
            <a:r>
              <a:rPr lang="en-GB"/>
              <a:t>Questions?</a:t>
            </a:r>
          </a:p>
        </p:txBody>
      </p:sp>
    </p:spTree>
    <p:extLst>
      <p:ext uri="{BB962C8B-B14F-4D97-AF65-F5344CB8AC3E}">
        <p14:creationId xmlns:p14="http://schemas.microsoft.com/office/powerpoint/2010/main" val="21969978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0"/>
  <p:tag name="ARTICULATE_PROJECT_OPEN" val="0"/>
</p:tagLst>
</file>

<file path=ppt/theme/theme1.xml><?xml version="1.0" encoding="utf-8"?>
<a:theme xmlns:a="http://schemas.openxmlformats.org/drawingml/2006/main" name="TNLCF Celebratory">
  <a:themeElements>
    <a:clrScheme name="TNLCF">
      <a:dk1>
        <a:srgbClr val="000000"/>
      </a:dk1>
      <a:lt1>
        <a:srgbClr val="FFFFFF"/>
      </a:lt1>
      <a:dk2>
        <a:srgbClr val="E6007E"/>
      </a:dk2>
      <a:lt2>
        <a:srgbClr val="5C003A"/>
      </a:lt2>
      <a:accent1>
        <a:srgbClr val="002B57"/>
      </a:accent1>
      <a:accent2>
        <a:srgbClr val="51AE32"/>
      </a:accent2>
      <a:accent3>
        <a:srgbClr val="009098"/>
      </a:accent3>
      <a:accent4>
        <a:srgbClr val="0075B0"/>
      </a:accent4>
      <a:accent5>
        <a:srgbClr val="FDC300"/>
      </a:accent5>
      <a:accent6>
        <a:srgbClr val="EA590C"/>
      </a:accent6>
      <a:hlink>
        <a:srgbClr val="E6007E"/>
      </a:hlink>
      <a:folHlink>
        <a:srgbClr val="5C003A"/>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NLCF_PowerPoint_Template-E-T07" id="{E8CE5AC6-2C6C-D649-A23C-D93ACDDC05CB}" vid="{5D14C85F-B9D2-7F4A-B1E3-153952A868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CA6A5058C6C1418EA73849B59EB86A" ma:contentTypeVersion="19" ma:contentTypeDescription="Create a new document." ma:contentTypeScope="" ma:versionID="8af1aacf86abd73de45e94fde254f4c0">
  <xsd:schema xmlns:xsd="http://www.w3.org/2001/XMLSchema" xmlns:xs="http://www.w3.org/2001/XMLSchema" xmlns:p="http://schemas.microsoft.com/office/2006/metadata/properties" xmlns:ns2="b67665f1-2688-4745-8cf7-2dd359fb7bd2" xmlns:ns3="29e180ee-e0f5-4905-8951-49a76efe4b85" xmlns:ns4="c7e24bc2-729e-4054-8454-d4d5db5a28c3" targetNamespace="http://schemas.microsoft.com/office/2006/metadata/properties" ma:root="true" ma:fieldsID="b14fa19e969945f810fed9b350020bb0" ns2:_="" ns3:_="" ns4:_="">
    <xsd:import namespace="b67665f1-2688-4745-8cf7-2dd359fb7bd2"/>
    <xsd:import namespace="29e180ee-e0f5-4905-8951-49a76efe4b85"/>
    <xsd:import namespace="c7e24bc2-729e-4054-8454-d4d5db5a28c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Document_x0020_Type" minOccurs="0"/>
                <xsd:element ref="ns3:Programme" minOccurs="0"/>
                <xsd:element ref="ns3:MediaServiceObjectDetectorVersions" minOccurs="0"/>
                <xsd:element ref="ns3:MediaServiceSearchPropertie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7665f1-2688-4745-8cf7-2dd359fb7b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e180ee-e0f5-4905-8951-49a76efe4b8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Document_x0020_Type" ma:index="19" nillable="true" ma:displayName="Document Type" ma:default="Staff Guidance" ma:format="Dropdown" ma:internalName="Document_x0020_Type">
      <xsd:simpleType>
        <xsd:restriction base="dms:Choice">
          <xsd:enumeration value="Staff Guidance"/>
          <xsd:enumeration value="Customer Guidance"/>
          <xsd:enumeration value="Template - staff"/>
          <xsd:enumeration value="Template - customer"/>
          <xsd:enumeration value="Application Form"/>
          <xsd:enumeration value="Training/Support Materials"/>
          <xsd:enumeration value="Internal Communication"/>
        </xsd:restriction>
      </xsd:simpleType>
    </xsd:element>
    <xsd:element name="Programme" ma:index="20" nillable="true" ma:displayName="Programme" ma:format="Dropdown" ma:internalName="Programme">
      <xsd:simpleType>
        <xsd:restriction base="dms:Choice">
          <xsd:enumeration value="Reaching Communities"/>
          <xsd:enumeration value="Partnerships"/>
          <xsd:enumeration value="RC &amp; Partnerships"/>
          <xsd:enumeration value="NLA4A"/>
          <xsd:enumeration value="All Responsive Funding"/>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e88402a-5ec5-470d-bde1-b64416502b5e" ma:termSetId="09814cd3-568e-fe90-9814-8d621ff8fb84" ma:anchorId="fba54fb3-c3e1-fe81-a776-ca4b69148c4d" ma:open="true" ma:isKeyword="false">
      <xsd:complexType>
        <xsd:sequence>
          <xsd:element ref="pc:Terms" minOccurs="0" maxOccurs="1"/>
        </xsd:sequence>
      </xsd:complexType>
    </xsd:element>
    <xsd:element name="MediaServiceOCR" ma:index="2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e24bc2-729e-4054-8454-d4d5db5a28c3"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0b7c5c3f-db7f-48f7-862e-ab0d89fbe6aa}" ma:internalName="TaxCatchAll" ma:showField="CatchAllData" ma:web="b67665f1-2688-4745-8cf7-2dd359fb7b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67665f1-2688-4745-8cf7-2dd359fb7bd2">
      <UserInfo>
        <DisplayName/>
        <AccountId xsi:nil="true"/>
        <AccountType/>
      </UserInfo>
    </SharedWithUsers>
    <MediaLengthInSeconds xmlns="29e180ee-e0f5-4905-8951-49a76efe4b85" xsi:nil="true"/>
    <Programme xmlns="29e180ee-e0f5-4905-8951-49a76efe4b85">All Responsive Funding</Programme>
    <Document_x0020_Type xmlns="29e180ee-e0f5-4905-8951-49a76efe4b85">Staff Guidance</Document_x0020_Type>
    <TaxCatchAll xmlns="c7e24bc2-729e-4054-8454-d4d5db5a28c3" xsi:nil="true"/>
    <lcf76f155ced4ddcb4097134ff3c332f xmlns="29e180ee-e0f5-4905-8951-49a76efe4b8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57C403D-690C-42AF-9CEA-1FC9BF471323}">
  <ds:schemaRefs>
    <ds:schemaRef ds:uri="http://schemas.microsoft.com/sharepoint/v3/contenttype/forms"/>
  </ds:schemaRefs>
</ds:datastoreItem>
</file>

<file path=customXml/itemProps2.xml><?xml version="1.0" encoding="utf-8"?>
<ds:datastoreItem xmlns:ds="http://schemas.openxmlformats.org/officeDocument/2006/customXml" ds:itemID="{C1F5DD95-9DDD-4602-A98F-3B4ED43F87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7665f1-2688-4745-8cf7-2dd359fb7bd2"/>
    <ds:schemaRef ds:uri="29e180ee-e0f5-4905-8951-49a76efe4b85"/>
    <ds:schemaRef ds:uri="c7e24bc2-729e-4054-8454-d4d5db5a28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77208C-402D-4BD5-B2EA-613567B9600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b67665f1-2688-4745-8cf7-2dd359fb7bd2"/>
    <ds:schemaRef ds:uri="http://purl.org/dc/terms/"/>
    <ds:schemaRef ds:uri="http://schemas.openxmlformats.org/package/2006/metadata/core-properties"/>
    <ds:schemaRef ds:uri="29e180ee-e0f5-4905-8951-49a76efe4b85"/>
    <ds:schemaRef ds:uri="http://www.w3.org/XML/1998/namespace"/>
    <ds:schemaRef ds:uri="http://purl.org/dc/dcmitype/"/>
    <ds:schemaRef ds:uri="c7e24bc2-729e-4054-8454-d4d5db5a28c3"/>
  </ds:schemaRefs>
</ds:datastoreItem>
</file>

<file path=docProps/app.xml><?xml version="1.0" encoding="utf-8"?>
<Properties xmlns="http://schemas.openxmlformats.org/officeDocument/2006/extended-properties" xmlns:vt="http://schemas.openxmlformats.org/officeDocument/2006/docPropsVTypes">
  <Template/>
  <TotalTime>0</TotalTime>
  <Words>1374</Words>
  <Application>Microsoft Office PowerPoint</Application>
  <PresentationFormat>On-screen Show (4:3)</PresentationFormat>
  <Paragraphs>126</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-apple-system</vt:lpstr>
      <vt:lpstr>Arial</vt:lpstr>
      <vt:lpstr>caecilia-sans-text</vt:lpstr>
      <vt:lpstr>Calibri</vt:lpstr>
      <vt:lpstr>Rockwell</vt:lpstr>
      <vt:lpstr>Rockwell Std</vt:lpstr>
      <vt:lpstr>Trebuchet MS</vt:lpstr>
      <vt:lpstr>TNLCF Celebratory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Richardson</dc:creator>
  <cp:lastModifiedBy>sarah</cp:lastModifiedBy>
  <cp:revision>14</cp:revision>
  <cp:lastPrinted>2022-01-25T12:18:10Z</cp:lastPrinted>
  <dcterms:created xsi:type="dcterms:W3CDTF">2022-01-31T09:57:20Z</dcterms:created>
  <dcterms:modified xsi:type="dcterms:W3CDTF">2024-03-13T14:57:10Z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2018-11-22T00:00:00Z</vt:filetime>
  </property>
  <property fmtid="{D5CDD505-2E9C-101B-9397-08002B2CF9AE}" pid="3" name="Creator">
    <vt:lpwstr>Adobe InDesign CC 13.1 (Macintosh)</vt:lpwstr>
  </property>
  <property fmtid="{D5CDD505-2E9C-101B-9397-08002B2CF9AE}" pid="4" name="LastSaved">
    <vt:filetime>2018-11-22T00:00:00Z</vt:filetime>
  </property>
  <property fmtid="{D5CDD505-2E9C-101B-9397-08002B2CF9AE}" pid="5" name="ArticulateGUID">
    <vt:lpwstr>B5ED5860-B987-43F9-B31A-87006EDD4004</vt:lpwstr>
  </property>
  <property fmtid="{D5CDD505-2E9C-101B-9397-08002B2CF9AE}" pid="6" name="ArticulatePath">
    <vt:lpwstr>https://tnlcommunityfund-my.sharepoint.com/personal/emma_richardson_tnlcommunityfund_org_uk/Documents/L&amp;D/Corporate Induction/Corporate Induction   9th November Final Version</vt:lpwstr>
  </property>
  <property fmtid="{D5CDD505-2E9C-101B-9397-08002B2CF9AE}" pid="7" name="ContentTypeId">
    <vt:lpwstr>0x010100A8CA6A5058C6C1418EA73849B59EB86A</vt:lpwstr>
  </property>
  <property fmtid="{D5CDD505-2E9C-101B-9397-08002B2CF9AE}" pid="8" name="ComplianceAssetId">
    <vt:lpwstr/>
  </property>
  <property fmtid="{D5CDD505-2E9C-101B-9397-08002B2CF9AE}" pid="9" name="_ExtendedDescription">
    <vt:lpwstr/>
  </property>
  <property fmtid="{D5CDD505-2E9C-101B-9397-08002B2CF9AE}" pid="10" name="TriggerFlowInfo">
    <vt:lpwstr/>
  </property>
  <property fmtid="{D5CDD505-2E9C-101B-9397-08002B2CF9AE}" pid="11" name="MediaServiceImageTags">
    <vt:lpwstr/>
  </property>
  <property fmtid="{D5CDD505-2E9C-101B-9397-08002B2CF9AE}" pid="12" name="Order">
    <vt:lpwstr>746600.000000000</vt:lpwstr>
  </property>
</Properties>
</file>