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00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4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8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36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37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4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7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6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1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9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F67B-1888-48D5-AFC9-4690DED70D5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5636-E167-4F5A-915E-97DAC5560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0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474" y="1190645"/>
            <a:ext cx="11571100" cy="5471411"/>
          </a:xfrm>
        </p:spPr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49147"/>
            <a:ext cx="11157857" cy="5816375"/>
          </a:xfrm>
        </p:spPr>
        <p:txBody>
          <a:bodyPr>
            <a:normAutofit/>
          </a:bodyPr>
          <a:lstStyle/>
          <a:p>
            <a:pPr algn="l"/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400" dirty="0">
                <a:solidFill>
                  <a:srgbClr val="205650"/>
                </a:solidFill>
              </a:rPr>
              <a:t/>
            </a:r>
            <a:br>
              <a:rPr lang="en-GB" sz="1400" dirty="0">
                <a:solidFill>
                  <a:srgbClr val="205650"/>
                </a:solidFill>
              </a:rPr>
            </a:b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Health Network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452" y="242429"/>
            <a:ext cx="237966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7618" y="1190643"/>
            <a:ext cx="7937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CCG VCFSE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2019/20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395787"/>
              </p:ext>
            </p:extLst>
          </p:nvPr>
        </p:nvGraphicFramePr>
        <p:xfrm>
          <a:off x="623455" y="2192481"/>
          <a:ext cx="10889672" cy="3653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2600"/>
                <a:gridCol w="1517072"/>
              </a:tblGrid>
              <a:tr h="399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Line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16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£20,000 per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care network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partnership projects – from £10,000 up to a maximum of £20,000 (Funding Application A)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£60,000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40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proposals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from £1,000 to £10,000 (Funding Application B)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£20,000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50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pot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up to £1,000 per grant (Funding Application C)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£10,000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09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Contingency fund (e.g. training, technical support, events)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£2,500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84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CVS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fee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£7,500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Vicky Attwood</dc:creator>
  <cp:lastModifiedBy>Vicky Attwood</cp:lastModifiedBy>
  <cp:revision>21</cp:revision>
  <dcterms:created xsi:type="dcterms:W3CDTF">2018-09-07T08:55:01Z</dcterms:created>
  <dcterms:modified xsi:type="dcterms:W3CDTF">2019-10-04T09:36:24Z</dcterms:modified>
</cp:coreProperties>
</file>