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8" r:id="rId4"/>
    <p:sldId id="259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8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4F78A-AE4C-4F4A-9FBD-2088E20D2396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50A42-AC13-420C-B73B-42DA88B2A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0A42-AC13-420C-B73B-42DA88B2AA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84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01AC-3F54-4537-838E-149D2BFA2D0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64C6-5277-4B9C-9D14-056CEAD2D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9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01AC-3F54-4537-838E-149D2BFA2D0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64C6-5277-4B9C-9D14-056CEAD2D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88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01AC-3F54-4537-838E-149D2BFA2D0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64C6-5277-4B9C-9D14-056CEAD2D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55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01AC-3F54-4537-838E-149D2BFA2D0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64C6-5277-4B9C-9D14-056CEAD2D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01AC-3F54-4537-838E-149D2BFA2D0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64C6-5277-4B9C-9D14-056CEAD2D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6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01AC-3F54-4537-838E-149D2BFA2D0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64C6-5277-4B9C-9D14-056CEAD2D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4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01AC-3F54-4537-838E-149D2BFA2D0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64C6-5277-4B9C-9D14-056CEAD2D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89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01AC-3F54-4537-838E-149D2BFA2D0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64C6-5277-4B9C-9D14-056CEAD2D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1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01AC-3F54-4537-838E-149D2BFA2D0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64C6-5277-4B9C-9D14-056CEAD2D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58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01AC-3F54-4537-838E-149D2BFA2D0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64C6-5277-4B9C-9D14-056CEAD2D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6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01AC-3F54-4537-838E-149D2BFA2D0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64C6-5277-4B9C-9D14-056CEAD2D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8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801AC-3F54-4537-838E-149D2BFA2D0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E64C6-5277-4B9C-9D14-056CEAD2D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8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e.flynn4@nhs.net" TargetMode="External"/><Relationship Id="rId2" Type="http://schemas.openxmlformats.org/officeDocument/2006/relationships/hyperlink" Target="mailto:Jennifer.burns1@nhs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Jen Burns  Project Manager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Caroline Flynn </a:t>
            </a:r>
          </a:p>
          <a:p>
            <a:pPr marL="0" indent="0" algn="ctr">
              <a:buNone/>
            </a:pPr>
            <a:r>
              <a:rPr lang="en-GB" dirty="0" smtClean="0"/>
              <a:t>Macmillan Cancer Information &amp; Support Service Manager</a:t>
            </a:r>
            <a:endParaRPr lang="en-GB" dirty="0"/>
          </a:p>
        </p:txBody>
      </p:sp>
      <p:pic>
        <p:nvPicPr>
          <p:cNvPr id="1026" name="Picture 2" descr="\\southportandormskirk.nhs.uk\dfsx\users$\CarolineF\My Documents\My Pictures\Logo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64" y="260648"/>
            <a:ext cx="380570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outhportandormskirk.nhs.uk\dfsx\users$\CarolineF\My Documents\My Pictures\M_white_dark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0" y="260648"/>
            <a:ext cx="3322144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Survivorship Programme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36912"/>
            <a:ext cx="3960440" cy="26642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157" y="3645024"/>
            <a:ext cx="208823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Transforming colorectal &amp; prostate cancer  follow up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1412776"/>
            <a:ext cx="2448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E-Holistic Needs Assessment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51920" y="1412776"/>
            <a:ext cx="2304256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Treatment Summaries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732240" y="2132856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Cancer Care reviews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804248" y="4432352"/>
            <a:ext cx="17281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Practice Nurse Education programme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27584" y="5301208"/>
            <a:ext cx="18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Ward Cancer Champion Education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863330" y="5445224"/>
            <a:ext cx="19328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Macmillan Cancer Information &amp; Support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2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1000"/>
                    </a14:imgEffect>
                    <a14:imgEffect>
                      <a14:brightnessContrast bright="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679" y="-335993"/>
            <a:ext cx="5728335" cy="844105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Rectangle 3"/>
          <p:cNvSpPr/>
          <p:nvPr/>
        </p:nvSpPr>
        <p:spPr>
          <a:xfrm>
            <a:off x="1115616" y="1484784"/>
            <a:ext cx="223224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/>
              <a:t>Banks- awaiting agreement for a monthly drop in service </a:t>
            </a:r>
          </a:p>
          <a:p>
            <a:r>
              <a:rPr lang="en-GB" sz="1200" dirty="0"/>
              <a:t>North </a:t>
            </a:r>
            <a:r>
              <a:rPr lang="en-GB" sz="1200" dirty="0" err="1"/>
              <a:t>Meols</a:t>
            </a:r>
            <a:r>
              <a:rPr lang="en-GB" sz="1200" dirty="0"/>
              <a:t> Medical Centre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6096" y="1556792"/>
            <a:ext cx="22574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/>
              <a:t>Tarleton Library</a:t>
            </a:r>
          </a:p>
          <a:p>
            <a:r>
              <a:rPr lang="en-GB" sz="1200" dirty="0"/>
              <a:t>Information 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721388" y="3501007"/>
            <a:ext cx="1944216" cy="767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/>
              <a:t>Parbold</a:t>
            </a:r>
            <a:r>
              <a:rPr lang="en-GB" sz="1200" dirty="0"/>
              <a:t> Surgery</a:t>
            </a:r>
          </a:p>
          <a:p>
            <a:r>
              <a:rPr lang="en-GB" sz="1200" dirty="0"/>
              <a:t>Monthly drop in </a:t>
            </a:r>
            <a:r>
              <a:rPr lang="en-GB" sz="1200" dirty="0" smtClean="0"/>
              <a:t>service-</a:t>
            </a:r>
          </a:p>
          <a:p>
            <a:r>
              <a:rPr lang="en-GB" sz="1200" dirty="0" smtClean="0"/>
              <a:t>1</a:t>
            </a:r>
            <a:r>
              <a:rPr lang="en-GB" sz="1200" baseline="30000" dirty="0" smtClean="0"/>
              <a:t>st</a:t>
            </a:r>
            <a:r>
              <a:rPr lang="en-GB" sz="1200" dirty="0" smtClean="0"/>
              <a:t> </a:t>
            </a:r>
            <a:r>
              <a:rPr lang="en-GB" sz="1200" dirty="0"/>
              <a:t>Wednesday month</a:t>
            </a:r>
          </a:p>
        </p:txBody>
      </p:sp>
      <p:sp>
        <p:nvSpPr>
          <p:cNvPr id="7" name="Rectangle 6"/>
          <p:cNvSpPr/>
          <p:nvPr/>
        </p:nvSpPr>
        <p:spPr>
          <a:xfrm>
            <a:off x="6516216" y="4689140"/>
            <a:ext cx="201597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/>
              <a:t>Skelmersdale</a:t>
            </a:r>
            <a:r>
              <a:rPr lang="en-GB" sz="1200" dirty="0"/>
              <a:t> </a:t>
            </a:r>
            <a:r>
              <a:rPr lang="en-GB" sz="1200" dirty="0" smtClean="0"/>
              <a:t>Centre </a:t>
            </a:r>
            <a:r>
              <a:rPr lang="en-GB" sz="1200" dirty="0"/>
              <a:t>to open May 2017</a:t>
            </a:r>
          </a:p>
          <a:p>
            <a:r>
              <a:rPr lang="en-GB" sz="1200" dirty="0"/>
              <a:t>Mon-Fri 1-5pm</a:t>
            </a:r>
          </a:p>
        </p:txBody>
      </p:sp>
      <p:sp>
        <p:nvSpPr>
          <p:cNvPr id="8" name="Rectangle 7"/>
          <p:cNvSpPr/>
          <p:nvPr/>
        </p:nvSpPr>
        <p:spPr>
          <a:xfrm>
            <a:off x="6516215" y="5517232"/>
            <a:ext cx="201597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/>
              <a:t>Skelmersdale</a:t>
            </a:r>
            <a:r>
              <a:rPr lang="en-GB" sz="1200" dirty="0"/>
              <a:t> PULSE</a:t>
            </a:r>
          </a:p>
          <a:p>
            <a:r>
              <a:rPr lang="en-GB" sz="1200" dirty="0"/>
              <a:t>Information Point</a:t>
            </a:r>
          </a:p>
        </p:txBody>
      </p:sp>
      <p:sp>
        <p:nvSpPr>
          <p:cNvPr id="9" name="Rectangle 8"/>
          <p:cNvSpPr/>
          <p:nvPr/>
        </p:nvSpPr>
        <p:spPr>
          <a:xfrm>
            <a:off x="5490266" y="2132856"/>
            <a:ext cx="220322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/>
              <a:t>Tarleton Health Centre</a:t>
            </a:r>
          </a:p>
          <a:p>
            <a:r>
              <a:rPr lang="en-GB" sz="1200" dirty="0"/>
              <a:t>Awaiting  agreement for a monthly drop in service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376" y="4094746"/>
            <a:ext cx="2210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/>
              <a:t>Ormskirk Library</a:t>
            </a:r>
          </a:p>
          <a:p>
            <a:r>
              <a:rPr lang="en-GB" sz="1200" dirty="0"/>
              <a:t>Information Point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6" y="5033762"/>
            <a:ext cx="20162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Ormskirk Hospital  Information points main corridor</a:t>
            </a:r>
          </a:p>
          <a:p>
            <a:pPr algn="ctr"/>
            <a:r>
              <a:rPr lang="en-GB" sz="1200" dirty="0" smtClean="0"/>
              <a:t>Display boards-  Outpatients  &amp; all adult wards</a:t>
            </a:r>
            <a:endParaRPr lang="en-GB" sz="1200" dirty="0"/>
          </a:p>
        </p:txBody>
      </p:sp>
      <p:sp>
        <p:nvSpPr>
          <p:cNvPr id="12" name="Rectangle 11"/>
          <p:cNvSpPr/>
          <p:nvPr/>
        </p:nvSpPr>
        <p:spPr>
          <a:xfrm>
            <a:off x="6551769" y="6165304"/>
            <a:ext cx="19448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Working with HR department of a large manufacturing organisation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785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the service look like?</a:t>
            </a:r>
            <a:endParaRPr lang="en-GB" dirty="0"/>
          </a:p>
        </p:txBody>
      </p:sp>
      <p:pic>
        <p:nvPicPr>
          <p:cNvPr id="3074" name="Picture 2" descr="\\southportandormskirk.nhs.uk\dfsx\users$\CarolineF\My Documents\My Pictures\500_F_108593517_Q2klc5W2ebJL03gbEW4P5B3aPH9K0HH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281"/>
            <a:ext cx="4464496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outhportandormskirk.nhs.uk\dfsx\users$\CarolineF\My Documents\My Pictures\imagesQE3S1M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52839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2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can support anyone who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requires information about reducing their risks of cancer</a:t>
            </a:r>
          </a:p>
          <a:p>
            <a:r>
              <a:rPr lang="en-GB" dirty="0"/>
              <a:t>h</a:t>
            </a:r>
            <a:r>
              <a:rPr lang="en-GB" dirty="0" smtClean="0"/>
              <a:t>as a cancer diagnosis</a:t>
            </a:r>
          </a:p>
          <a:p>
            <a:r>
              <a:rPr lang="en-GB" dirty="0"/>
              <a:t>l</a:t>
            </a:r>
            <a:r>
              <a:rPr lang="en-GB" dirty="0" smtClean="0"/>
              <a:t>iving with the consequences of cancer treatment</a:t>
            </a:r>
          </a:p>
          <a:p>
            <a:r>
              <a:rPr lang="en-GB" dirty="0"/>
              <a:t>l</a:t>
            </a:r>
            <a:r>
              <a:rPr lang="en-GB" dirty="0" smtClean="0"/>
              <a:t>iving with and beyond cancer</a:t>
            </a:r>
          </a:p>
          <a:p>
            <a:r>
              <a:rPr lang="en-GB" dirty="0"/>
              <a:t>a</a:t>
            </a:r>
            <a:r>
              <a:rPr lang="en-GB" dirty="0" smtClean="0"/>
              <a:t>re a carer, relative or friend</a:t>
            </a:r>
          </a:p>
          <a:p>
            <a:r>
              <a:rPr lang="en-GB" dirty="0"/>
              <a:t>h</a:t>
            </a:r>
            <a:r>
              <a:rPr lang="en-GB" dirty="0" smtClean="0"/>
              <a:t>ealth or social </a:t>
            </a:r>
            <a:r>
              <a:rPr lang="en-GB" dirty="0"/>
              <a:t>c</a:t>
            </a:r>
            <a:r>
              <a:rPr lang="en-GB" dirty="0" smtClean="0"/>
              <a:t>are professionals</a:t>
            </a:r>
          </a:p>
          <a:p>
            <a:r>
              <a:rPr lang="en-GB" dirty="0"/>
              <a:t>b</a:t>
            </a:r>
            <a:r>
              <a:rPr lang="en-GB" dirty="0" smtClean="0"/>
              <a:t>usiness organisations who want to support their employees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Patient, carer, relative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Health Promotion</a:t>
            </a:r>
          </a:p>
          <a:p>
            <a:r>
              <a:rPr lang="en-GB" dirty="0" smtClean="0"/>
              <a:t>Early Detection</a:t>
            </a:r>
          </a:p>
          <a:p>
            <a:r>
              <a:rPr lang="en-GB" dirty="0" smtClean="0"/>
              <a:t>Cancer Information</a:t>
            </a:r>
          </a:p>
          <a:p>
            <a:r>
              <a:rPr lang="en-GB" dirty="0" smtClean="0"/>
              <a:t>Cancer Support</a:t>
            </a:r>
          </a:p>
          <a:p>
            <a:r>
              <a:rPr lang="en-GB" dirty="0" smtClean="0"/>
              <a:t>Internet Access</a:t>
            </a:r>
          </a:p>
          <a:p>
            <a:r>
              <a:rPr lang="en-GB" dirty="0" smtClean="0"/>
              <a:t>Listening Ear</a:t>
            </a:r>
          </a:p>
          <a:p>
            <a:r>
              <a:rPr lang="en-GB" dirty="0" smtClean="0"/>
              <a:t>Signposting-work, travel, financial advice, counselling</a:t>
            </a:r>
          </a:p>
          <a:p>
            <a:r>
              <a:rPr lang="en-GB" dirty="0" smtClean="0"/>
              <a:t>Health &amp; Wellbeing Event 30</a:t>
            </a:r>
            <a:r>
              <a:rPr lang="en-GB" baseline="30000" dirty="0" smtClean="0"/>
              <a:t>th</a:t>
            </a:r>
            <a:r>
              <a:rPr lang="en-GB" dirty="0" smtClean="0"/>
              <a:t> May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6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Jennifer.burns1@nhs.net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Caroline.flynn4@nhs.net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1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211</Words>
  <Application>Microsoft Office PowerPoint</Application>
  <PresentationFormat>On-screen Show (4:3)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Survivorship Programme</vt:lpstr>
      <vt:lpstr>PowerPoint Presentation</vt:lpstr>
      <vt:lpstr>What will the service look like?</vt:lpstr>
      <vt:lpstr>We can support anyone who </vt:lpstr>
      <vt:lpstr>Patient, carer, relative</vt:lpstr>
      <vt:lpstr>Further Information</vt:lpstr>
    </vt:vector>
  </TitlesOfParts>
  <Company>Southport And Ormskirk NHS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Flynn, Caroline</dc:creator>
  <cp:lastModifiedBy>Vicky Attwood</cp:lastModifiedBy>
  <cp:revision>16</cp:revision>
  <dcterms:created xsi:type="dcterms:W3CDTF">2017-04-21T10:59:05Z</dcterms:created>
  <dcterms:modified xsi:type="dcterms:W3CDTF">2017-04-24T08:33:52Z</dcterms:modified>
</cp:coreProperties>
</file>