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58" r:id="rId4"/>
    <p:sldId id="259" r:id="rId5"/>
    <p:sldId id="261" r:id="rId6"/>
    <p:sldId id="262" r:id="rId7"/>
    <p:sldId id="260" r:id="rId8"/>
    <p:sldId id="265" r:id="rId9"/>
    <p:sldId id="266" r:id="rId10"/>
  </p:sldIdLst>
  <p:sldSz cx="9144000" cy="6858000" type="screen4x3"/>
  <p:notesSz cx="6797675" cy="98567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5650"/>
    <a:srgbClr val="41B1A4"/>
    <a:srgbClr val="91D6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84"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455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4551"/>
          </a:xfrm>
          <a:prstGeom prst="rect">
            <a:avLst/>
          </a:prstGeom>
        </p:spPr>
        <p:txBody>
          <a:bodyPr vert="horz" lIns="91440" tIns="45720" rIns="91440" bIns="45720" rtlCol="0"/>
          <a:lstStyle>
            <a:lvl1pPr algn="r">
              <a:defRPr sz="1200"/>
            </a:lvl1pPr>
          </a:lstStyle>
          <a:p>
            <a:fld id="{7926A4E3-117C-414E-9AE8-FD00A55D502F}" type="datetimeFigureOut">
              <a:rPr lang="en-GB" smtClean="0"/>
              <a:t>24/04/2017</a:t>
            </a:fld>
            <a:endParaRPr lang="en-GB"/>
          </a:p>
        </p:txBody>
      </p:sp>
      <p:sp>
        <p:nvSpPr>
          <p:cNvPr id="4" name="Slide Image Placeholder 3"/>
          <p:cNvSpPr>
            <a:spLocks noGrp="1" noRot="1" noChangeAspect="1"/>
          </p:cNvSpPr>
          <p:nvPr>
            <p:ph type="sldImg" idx="2"/>
          </p:nvPr>
        </p:nvSpPr>
        <p:spPr>
          <a:xfrm>
            <a:off x="1181100" y="1231900"/>
            <a:ext cx="4435475" cy="33274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43579"/>
            <a:ext cx="5438140" cy="388111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62238"/>
            <a:ext cx="2945659" cy="4945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62238"/>
            <a:ext cx="2945659" cy="494550"/>
          </a:xfrm>
          <a:prstGeom prst="rect">
            <a:avLst/>
          </a:prstGeom>
        </p:spPr>
        <p:txBody>
          <a:bodyPr vert="horz" lIns="91440" tIns="45720" rIns="91440" bIns="45720" rtlCol="0" anchor="b"/>
          <a:lstStyle>
            <a:lvl1pPr algn="r">
              <a:defRPr sz="1200"/>
            </a:lvl1pPr>
          </a:lstStyle>
          <a:p>
            <a:fld id="{26F5F735-B17A-46C5-A578-90D6516F0FC2}" type="slidenum">
              <a:rPr lang="en-GB" smtClean="0"/>
              <a:t>‹#›</a:t>
            </a:fld>
            <a:endParaRPr lang="en-GB"/>
          </a:p>
        </p:txBody>
      </p:sp>
    </p:spTree>
    <p:extLst>
      <p:ext uri="{BB962C8B-B14F-4D97-AF65-F5344CB8AC3E}">
        <p14:creationId xmlns:p14="http://schemas.microsoft.com/office/powerpoint/2010/main" val="2057068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5F735-B17A-46C5-A578-90D6516F0FC2}" type="slidenum">
              <a:rPr lang="en-GB" smtClean="0"/>
              <a:t>1</a:t>
            </a:fld>
            <a:endParaRPr lang="en-GB"/>
          </a:p>
        </p:txBody>
      </p:sp>
    </p:spTree>
    <p:extLst>
      <p:ext uri="{BB962C8B-B14F-4D97-AF65-F5344CB8AC3E}">
        <p14:creationId xmlns:p14="http://schemas.microsoft.com/office/powerpoint/2010/main" val="3754589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5F735-B17A-46C5-A578-90D6516F0FC2}" type="slidenum">
              <a:rPr lang="en-GB" smtClean="0"/>
              <a:t>2</a:t>
            </a:fld>
            <a:endParaRPr lang="en-GB"/>
          </a:p>
        </p:txBody>
      </p:sp>
    </p:spTree>
    <p:extLst>
      <p:ext uri="{BB962C8B-B14F-4D97-AF65-F5344CB8AC3E}">
        <p14:creationId xmlns:p14="http://schemas.microsoft.com/office/powerpoint/2010/main" val="3836019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5F735-B17A-46C5-A578-90D6516F0FC2}" type="slidenum">
              <a:rPr lang="en-GB" smtClean="0"/>
              <a:t>3</a:t>
            </a:fld>
            <a:endParaRPr lang="en-GB"/>
          </a:p>
        </p:txBody>
      </p:sp>
    </p:spTree>
    <p:extLst>
      <p:ext uri="{BB962C8B-B14F-4D97-AF65-F5344CB8AC3E}">
        <p14:creationId xmlns:p14="http://schemas.microsoft.com/office/powerpoint/2010/main" val="700486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5F735-B17A-46C5-A578-90D6516F0FC2}" type="slidenum">
              <a:rPr lang="en-GB" smtClean="0"/>
              <a:t>4</a:t>
            </a:fld>
            <a:endParaRPr lang="en-GB"/>
          </a:p>
        </p:txBody>
      </p:sp>
    </p:spTree>
    <p:extLst>
      <p:ext uri="{BB962C8B-B14F-4D97-AF65-F5344CB8AC3E}">
        <p14:creationId xmlns:p14="http://schemas.microsoft.com/office/powerpoint/2010/main" val="124127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5F735-B17A-46C5-A578-90D6516F0FC2}" type="slidenum">
              <a:rPr lang="en-GB" smtClean="0"/>
              <a:t>5</a:t>
            </a:fld>
            <a:endParaRPr lang="en-GB"/>
          </a:p>
        </p:txBody>
      </p:sp>
    </p:spTree>
    <p:extLst>
      <p:ext uri="{BB962C8B-B14F-4D97-AF65-F5344CB8AC3E}">
        <p14:creationId xmlns:p14="http://schemas.microsoft.com/office/powerpoint/2010/main" val="1073079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5F735-B17A-46C5-A578-90D6516F0FC2}" type="slidenum">
              <a:rPr lang="en-GB" smtClean="0"/>
              <a:t>6</a:t>
            </a:fld>
            <a:endParaRPr lang="en-GB"/>
          </a:p>
        </p:txBody>
      </p:sp>
    </p:spTree>
    <p:extLst>
      <p:ext uri="{BB962C8B-B14F-4D97-AF65-F5344CB8AC3E}">
        <p14:creationId xmlns:p14="http://schemas.microsoft.com/office/powerpoint/2010/main" val="112652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5F735-B17A-46C5-A578-90D6516F0FC2}" type="slidenum">
              <a:rPr lang="en-GB" smtClean="0"/>
              <a:t>8</a:t>
            </a:fld>
            <a:endParaRPr lang="en-GB"/>
          </a:p>
        </p:txBody>
      </p:sp>
    </p:spTree>
    <p:extLst>
      <p:ext uri="{BB962C8B-B14F-4D97-AF65-F5344CB8AC3E}">
        <p14:creationId xmlns:p14="http://schemas.microsoft.com/office/powerpoint/2010/main" val="2964541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6F5F735-B17A-46C5-A578-90D6516F0FC2}" type="slidenum">
              <a:rPr lang="en-GB" smtClean="0"/>
              <a:t>9</a:t>
            </a:fld>
            <a:endParaRPr lang="en-GB"/>
          </a:p>
        </p:txBody>
      </p:sp>
    </p:spTree>
    <p:extLst>
      <p:ext uri="{BB962C8B-B14F-4D97-AF65-F5344CB8AC3E}">
        <p14:creationId xmlns:p14="http://schemas.microsoft.com/office/powerpoint/2010/main" val="1953218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799F664-91C0-465A-BA61-D161E22FD9C4}"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3DDFC-0A10-4671-AD05-DB1B83E2B87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99F664-91C0-465A-BA61-D161E22FD9C4}"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3DDFC-0A10-4671-AD05-DB1B83E2B87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99F664-91C0-465A-BA61-D161E22FD9C4}"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3DDFC-0A10-4671-AD05-DB1B83E2B87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799F664-91C0-465A-BA61-D161E22FD9C4}"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3DDFC-0A10-4671-AD05-DB1B83E2B87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99F664-91C0-465A-BA61-D161E22FD9C4}" type="datetimeFigureOut">
              <a:rPr lang="en-GB" smtClean="0"/>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E3DDFC-0A10-4671-AD05-DB1B83E2B87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799F664-91C0-465A-BA61-D161E22FD9C4}"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E3DDFC-0A10-4671-AD05-DB1B83E2B87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799F664-91C0-465A-BA61-D161E22FD9C4}" type="datetimeFigureOut">
              <a:rPr lang="en-GB" smtClean="0"/>
              <a:t>24/04/2017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E3DDFC-0A10-4671-AD05-DB1B83E2B87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799F664-91C0-465A-BA61-D161E22FD9C4}" type="datetimeFigureOut">
              <a:rPr lang="en-GB" smtClean="0"/>
              <a:t>24/04/2017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E3DDFC-0A10-4671-AD05-DB1B83E2B87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9F664-91C0-465A-BA61-D161E22FD9C4}" type="datetimeFigureOut">
              <a:rPr lang="en-GB" smtClean="0"/>
              <a:t>24/04/2017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E3DDFC-0A10-4671-AD05-DB1B83E2B87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9F664-91C0-465A-BA61-D161E22FD9C4}"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E3DDFC-0A10-4671-AD05-DB1B83E2B87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9F664-91C0-465A-BA61-D161E22FD9C4}" type="datetimeFigureOut">
              <a:rPr lang="en-GB" smtClean="0"/>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E3DDFC-0A10-4671-AD05-DB1B83E2B87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99F664-91C0-465A-BA61-D161E22FD9C4}" type="datetimeFigureOut">
              <a:rPr lang="en-GB" smtClean="0"/>
              <a:t>24/04/2017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3DDFC-0A10-4671-AD05-DB1B83E2B87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0" y="0"/>
            <a:ext cx="9144000" cy="6858000"/>
          </a:xfrm>
          <a:prstGeom prst="rect">
            <a:avLst/>
          </a:prstGeom>
          <a:solidFill>
            <a:srgbClr val="91D6CE"/>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itle 1"/>
          <p:cNvSpPr>
            <a:spLocks noGrp="1"/>
          </p:cNvSpPr>
          <p:nvPr>
            <p:ph type="ctrTitle"/>
          </p:nvPr>
        </p:nvSpPr>
        <p:spPr>
          <a:xfrm>
            <a:off x="827584" y="260648"/>
            <a:ext cx="7884368" cy="3240360"/>
          </a:xfrm>
        </p:spPr>
        <p:txBody>
          <a:bodyPr>
            <a:normAutofit/>
          </a:bodyPr>
          <a:lstStyle/>
          <a:p>
            <a:pPr lvl="0">
              <a:spcBef>
                <a:spcPts val="0"/>
              </a:spcBef>
            </a:pPr>
            <a:r>
              <a:rPr lang="en-GB" sz="3500" b="1" dirty="0" smtClean="0">
                <a:solidFill>
                  <a:srgbClr val="205650"/>
                </a:solidFill>
                <a:ea typeface="+mn-ea"/>
                <a:cs typeface="+mn-cs"/>
              </a:rPr>
              <a:t>Working </a:t>
            </a:r>
            <a:r>
              <a:rPr lang="en-GB" sz="3500" b="1" dirty="0">
                <a:solidFill>
                  <a:srgbClr val="205650"/>
                </a:solidFill>
                <a:ea typeface="+mn-ea"/>
                <a:cs typeface="+mn-cs"/>
              </a:rPr>
              <a:t>towards ‘Change For Good</a:t>
            </a:r>
            <a:r>
              <a:rPr lang="en-GB" sz="3500" dirty="0" smtClean="0">
                <a:solidFill>
                  <a:srgbClr val="205650"/>
                </a:solidFill>
                <a:ea typeface="+mn-ea"/>
                <a:cs typeface="+mn-cs"/>
              </a:rPr>
              <a:t>’</a:t>
            </a:r>
            <a:r>
              <a:rPr lang="en-GB" sz="1600" dirty="0" smtClean="0">
                <a:solidFill>
                  <a:srgbClr val="205650"/>
                </a:solidFill>
                <a:ea typeface="+mn-ea"/>
                <a:cs typeface="+mn-cs"/>
              </a:rPr>
              <a:t/>
            </a:r>
            <a:br>
              <a:rPr lang="en-GB" sz="1600" dirty="0" smtClean="0">
                <a:solidFill>
                  <a:srgbClr val="205650"/>
                </a:solidFill>
                <a:ea typeface="+mn-ea"/>
                <a:cs typeface="+mn-cs"/>
              </a:rPr>
            </a:br>
            <a:r>
              <a:rPr lang="en-GB" sz="2000" dirty="0" smtClean="0">
                <a:solidFill>
                  <a:srgbClr val="205650"/>
                </a:solidFill>
                <a:ea typeface="+mn-ea"/>
                <a:cs typeface="+mn-cs"/>
              </a:rPr>
              <a:t> </a:t>
            </a:r>
            <a:br>
              <a:rPr lang="en-GB" sz="2000" dirty="0" smtClean="0">
                <a:solidFill>
                  <a:srgbClr val="205650"/>
                </a:solidFill>
                <a:ea typeface="+mn-ea"/>
                <a:cs typeface="+mn-cs"/>
              </a:rPr>
            </a:br>
            <a:r>
              <a:rPr lang="en-GB" sz="2000" dirty="0" smtClean="0">
                <a:solidFill>
                  <a:srgbClr val="205650"/>
                </a:solidFill>
                <a:ea typeface="+mn-ea"/>
                <a:cs typeface="+mn-cs"/>
              </a:rPr>
              <a:t>Report </a:t>
            </a:r>
            <a:r>
              <a:rPr lang="en-GB" sz="2000" dirty="0">
                <a:solidFill>
                  <a:srgbClr val="205650"/>
                </a:solidFill>
                <a:ea typeface="+mn-ea"/>
                <a:cs typeface="+mn-cs"/>
              </a:rPr>
              <a:t>of the Independent Commission on the future of   </a:t>
            </a:r>
            <a:r>
              <a:rPr lang="en-GB" sz="2000" dirty="0" smtClean="0">
                <a:solidFill>
                  <a:srgbClr val="205650"/>
                </a:solidFill>
                <a:ea typeface="+mn-ea"/>
                <a:cs typeface="+mn-cs"/>
              </a:rPr>
              <a:t/>
            </a:r>
            <a:br>
              <a:rPr lang="en-GB" sz="2000" dirty="0" smtClean="0">
                <a:solidFill>
                  <a:srgbClr val="205650"/>
                </a:solidFill>
                <a:ea typeface="+mn-ea"/>
                <a:cs typeface="+mn-cs"/>
              </a:rPr>
            </a:br>
            <a:r>
              <a:rPr lang="en-GB" sz="2000" dirty="0" smtClean="0">
                <a:solidFill>
                  <a:srgbClr val="205650"/>
                </a:solidFill>
                <a:ea typeface="+mn-ea"/>
                <a:cs typeface="+mn-cs"/>
              </a:rPr>
              <a:t>local </a:t>
            </a:r>
            <a:r>
              <a:rPr lang="en-GB" sz="2000" dirty="0">
                <a:solidFill>
                  <a:srgbClr val="205650"/>
                </a:solidFill>
                <a:ea typeface="+mn-ea"/>
                <a:cs typeface="+mn-cs"/>
              </a:rPr>
              <a:t>infrastructure – January </a:t>
            </a:r>
            <a:r>
              <a:rPr lang="en-GB" sz="2000" dirty="0" smtClean="0">
                <a:solidFill>
                  <a:srgbClr val="205650"/>
                </a:solidFill>
                <a:ea typeface="+mn-ea"/>
                <a:cs typeface="+mn-cs"/>
              </a:rPr>
              <a:t>2015</a:t>
            </a:r>
            <a:br>
              <a:rPr lang="en-GB" sz="2000" dirty="0" smtClean="0">
                <a:solidFill>
                  <a:srgbClr val="205650"/>
                </a:solidFill>
                <a:ea typeface="+mn-ea"/>
                <a:cs typeface="+mn-cs"/>
              </a:rPr>
            </a:br>
            <a:r>
              <a:rPr lang="en-GB" sz="1200" dirty="0">
                <a:solidFill>
                  <a:srgbClr val="205650"/>
                </a:solidFill>
                <a:ea typeface="+mn-ea"/>
                <a:cs typeface="+mn-cs"/>
              </a:rPr>
              <a:t/>
            </a:r>
            <a:br>
              <a:rPr lang="en-GB" sz="1200" dirty="0">
                <a:solidFill>
                  <a:srgbClr val="205650"/>
                </a:solidFill>
                <a:ea typeface="+mn-ea"/>
                <a:cs typeface="+mn-cs"/>
              </a:rPr>
            </a:br>
            <a:r>
              <a:rPr lang="en-GB" sz="800" dirty="0">
                <a:solidFill>
                  <a:srgbClr val="205650"/>
                </a:solidFill>
                <a:ea typeface="+mn-ea"/>
                <a:cs typeface="+mn-cs"/>
              </a:rPr>
              <a:t/>
            </a:r>
            <a:br>
              <a:rPr lang="en-GB" sz="800" dirty="0">
                <a:solidFill>
                  <a:srgbClr val="205650"/>
                </a:solidFill>
                <a:ea typeface="+mn-ea"/>
                <a:cs typeface="+mn-cs"/>
              </a:rPr>
            </a:br>
            <a:r>
              <a:rPr lang="en-GB" sz="1600" b="1" i="1" dirty="0">
                <a:solidFill>
                  <a:srgbClr val="003399"/>
                </a:solidFill>
                <a:ea typeface="+mn-ea"/>
                <a:cs typeface="+mn-cs"/>
              </a:rPr>
              <a:t/>
            </a:r>
            <a:br>
              <a:rPr lang="en-GB" sz="1600" b="1" i="1" dirty="0">
                <a:solidFill>
                  <a:srgbClr val="003399"/>
                </a:solidFill>
                <a:ea typeface="+mn-ea"/>
                <a:cs typeface="+mn-cs"/>
              </a:rPr>
            </a:br>
            <a:r>
              <a:rPr lang="en-GB" sz="800" dirty="0">
                <a:solidFill>
                  <a:srgbClr val="003399"/>
                </a:solidFill>
                <a:ea typeface="+mn-ea"/>
                <a:cs typeface="+mn-cs"/>
              </a:rPr>
              <a:t/>
            </a:r>
            <a:br>
              <a:rPr lang="en-GB" sz="800" dirty="0">
                <a:solidFill>
                  <a:srgbClr val="003399"/>
                </a:solidFill>
                <a:ea typeface="+mn-ea"/>
                <a:cs typeface="+mn-cs"/>
              </a:rPr>
            </a:br>
            <a:endParaRPr lang="en-GB" sz="1400" dirty="0">
              <a:solidFill>
                <a:srgbClr val="003399"/>
              </a:solidFill>
              <a:ea typeface="+mn-ea"/>
              <a:cs typeface="+mn-cs"/>
            </a:endParaRPr>
          </a:p>
        </p:txBody>
      </p:sp>
      <p:pic>
        <p:nvPicPr>
          <p:cNvPr id="1030" name="Picture 6"/>
          <p:cNvPicPr>
            <a:picLocks noChangeAspect="1" noChangeArrowheads="1"/>
          </p:cNvPicPr>
          <p:nvPr/>
        </p:nvPicPr>
        <p:blipFill>
          <a:blip r:embed="rId3" cstate="print"/>
          <a:srcRect/>
          <a:stretch>
            <a:fillRect/>
          </a:stretch>
        </p:blipFill>
        <p:spPr bwMode="auto">
          <a:xfrm>
            <a:off x="-200272" y="0"/>
            <a:ext cx="683568" cy="8510142"/>
          </a:xfrm>
          <a:prstGeom prst="rect">
            <a:avLst/>
          </a:prstGeom>
          <a:noFill/>
          <a:ln w="9525">
            <a:noFill/>
            <a:miter lim="800000"/>
            <a:headEnd/>
            <a:tailEnd/>
          </a:ln>
        </p:spPr>
      </p:pic>
      <p:sp>
        <p:nvSpPr>
          <p:cNvPr id="10" name="Subtitle 2"/>
          <p:cNvSpPr>
            <a:spLocks noGrp="1"/>
          </p:cNvSpPr>
          <p:nvPr>
            <p:ph type="subTitle" idx="1"/>
          </p:nvPr>
        </p:nvSpPr>
        <p:spPr>
          <a:xfrm>
            <a:off x="827584" y="2636912"/>
            <a:ext cx="7884368" cy="3468588"/>
          </a:xfrm>
          <a:solidFill>
            <a:srgbClr val="91D6CE"/>
          </a:solidFill>
        </p:spPr>
        <p:txBody>
          <a:bodyPr>
            <a:normAutofit/>
          </a:bodyPr>
          <a:lstStyle/>
          <a:p>
            <a:r>
              <a:rPr lang="en-GB" b="1" i="1" dirty="0">
                <a:solidFill>
                  <a:srgbClr val="205650"/>
                </a:solidFill>
              </a:rPr>
              <a:t>‘Local infrastructure </a:t>
            </a:r>
            <a:r>
              <a:rPr lang="en-GB" b="1" i="1" dirty="0" smtClean="0">
                <a:solidFill>
                  <a:srgbClr val="205650"/>
                </a:solidFill>
              </a:rPr>
              <a:t>needs to </a:t>
            </a:r>
            <a:r>
              <a:rPr lang="en-GB" b="1" i="1" dirty="0">
                <a:solidFill>
                  <a:srgbClr val="205650"/>
                </a:solidFill>
              </a:rPr>
              <a:t>be </a:t>
            </a:r>
          </a:p>
          <a:p>
            <a:r>
              <a:rPr lang="en-GB" b="1" i="1" dirty="0" smtClean="0">
                <a:solidFill>
                  <a:srgbClr val="205650"/>
                </a:solidFill>
              </a:rPr>
              <a:t>redesigned </a:t>
            </a:r>
            <a:r>
              <a:rPr lang="en-GB" b="1" i="1" dirty="0">
                <a:solidFill>
                  <a:srgbClr val="205650"/>
                </a:solidFill>
              </a:rPr>
              <a:t>and </a:t>
            </a:r>
            <a:r>
              <a:rPr lang="en-GB" b="1" i="1" dirty="0" smtClean="0">
                <a:solidFill>
                  <a:srgbClr val="205650"/>
                </a:solidFill>
              </a:rPr>
              <a:t>creatively </a:t>
            </a:r>
            <a:r>
              <a:rPr lang="en-GB" b="1" i="1" dirty="0">
                <a:solidFill>
                  <a:srgbClr val="205650"/>
                </a:solidFill>
              </a:rPr>
              <a:t>resourced </a:t>
            </a:r>
            <a:endParaRPr lang="en-GB" b="1" i="1" dirty="0" smtClean="0">
              <a:solidFill>
                <a:srgbClr val="205650"/>
              </a:solidFill>
            </a:endParaRPr>
          </a:p>
          <a:p>
            <a:r>
              <a:rPr lang="en-GB" b="1" i="1" dirty="0" smtClean="0">
                <a:solidFill>
                  <a:srgbClr val="205650"/>
                </a:solidFill>
              </a:rPr>
              <a:t>to </a:t>
            </a:r>
            <a:r>
              <a:rPr lang="en-GB" b="1" i="1" dirty="0">
                <a:solidFill>
                  <a:srgbClr val="205650"/>
                </a:solidFill>
              </a:rPr>
              <a:t>meet the </a:t>
            </a:r>
            <a:r>
              <a:rPr lang="en-GB" b="1" i="1" dirty="0" smtClean="0">
                <a:solidFill>
                  <a:srgbClr val="205650"/>
                </a:solidFill>
              </a:rPr>
              <a:t>challenges </a:t>
            </a:r>
            <a:r>
              <a:rPr lang="en-GB" b="1" i="1" dirty="0">
                <a:solidFill>
                  <a:srgbClr val="205650"/>
                </a:solidFill>
              </a:rPr>
              <a:t>of tomorrow’</a:t>
            </a:r>
            <a:endParaRPr lang="en-GB" dirty="0">
              <a:solidFill>
                <a:srgbClr val="91D6CE"/>
              </a:solidFill>
            </a:endParaRPr>
          </a:p>
        </p:txBody>
      </p:sp>
      <p:pic>
        <p:nvPicPr>
          <p:cNvPr id="6" name="Picture 5"/>
          <p:cNvPicPr>
            <a:picLocks noChangeAspect="1"/>
          </p:cNvPicPr>
          <p:nvPr/>
        </p:nvPicPr>
        <p:blipFill>
          <a:blip r:embed="rId4"/>
          <a:stretch>
            <a:fillRect/>
          </a:stretch>
        </p:blipFill>
        <p:spPr>
          <a:xfrm>
            <a:off x="3558138" y="4833537"/>
            <a:ext cx="2027724" cy="2024464"/>
          </a:xfrm>
          <a:prstGeom prst="rect">
            <a:avLst/>
          </a:prstGeom>
        </p:spPr>
      </p:pic>
      <p:sp>
        <p:nvSpPr>
          <p:cNvPr id="11" name="Subtitle 2"/>
          <p:cNvSpPr txBox="1">
            <a:spLocks/>
          </p:cNvSpPr>
          <p:nvPr/>
        </p:nvSpPr>
        <p:spPr>
          <a:xfrm>
            <a:off x="3558138" y="4827848"/>
            <a:ext cx="639688" cy="351656"/>
          </a:xfrm>
          <a:prstGeom prst="rect">
            <a:avLst/>
          </a:prstGeom>
          <a:solidFill>
            <a:srgbClr val="91D6CE"/>
          </a:solidFill>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rgbClr val="91D6CE"/>
                </a:solidFill>
              </a:rPr>
              <a:t>.</a:t>
            </a:r>
            <a:endParaRPr lang="en-GB" dirty="0">
              <a:solidFill>
                <a:srgbClr val="91D6CE"/>
              </a:solidFill>
            </a:endParaRPr>
          </a:p>
        </p:txBody>
      </p:sp>
      <p:sp>
        <p:nvSpPr>
          <p:cNvPr id="12" name="Subtitle 2"/>
          <p:cNvSpPr txBox="1">
            <a:spLocks/>
          </p:cNvSpPr>
          <p:nvPr/>
        </p:nvSpPr>
        <p:spPr>
          <a:xfrm flipH="1">
            <a:off x="3347864" y="4980248"/>
            <a:ext cx="288032" cy="1877752"/>
          </a:xfrm>
          <a:prstGeom prst="rect">
            <a:avLst/>
          </a:prstGeom>
          <a:solidFill>
            <a:srgbClr val="91D6CE"/>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rgbClr val="91D6CE"/>
                </a:solidFill>
              </a:rPr>
              <a:t>.</a:t>
            </a:r>
            <a:endParaRPr lang="en-GB" dirty="0">
              <a:solidFill>
                <a:srgbClr val="91D6CE"/>
              </a:solidFill>
            </a:endParaRPr>
          </a:p>
        </p:txBody>
      </p:sp>
      <p:sp>
        <p:nvSpPr>
          <p:cNvPr id="14" name="Subtitle 2"/>
          <p:cNvSpPr txBox="1">
            <a:spLocks/>
          </p:cNvSpPr>
          <p:nvPr/>
        </p:nvSpPr>
        <p:spPr>
          <a:xfrm flipH="1">
            <a:off x="5558412" y="4827848"/>
            <a:ext cx="243473" cy="2030152"/>
          </a:xfrm>
          <a:prstGeom prst="rect">
            <a:avLst/>
          </a:prstGeom>
          <a:solidFill>
            <a:srgbClr val="91D6CE"/>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rgbClr val="91D6CE"/>
                </a:solidFill>
              </a:rPr>
              <a:t>.</a:t>
            </a:r>
            <a:endParaRPr lang="en-GB" dirty="0">
              <a:solidFill>
                <a:srgbClr val="91D6C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0" y="1"/>
            <a:ext cx="9144000" cy="6858000"/>
          </a:xfrm>
          <a:prstGeom prst="rect">
            <a:avLst/>
          </a:prstGeom>
          <a:solidFill>
            <a:srgbClr val="91D6CE"/>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itle 1"/>
          <p:cNvSpPr>
            <a:spLocks noGrp="1"/>
          </p:cNvSpPr>
          <p:nvPr>
            <p:ph type="ctrTitle"/>
          </p:nvPr>
        </p:nvSpPr>
        <p:spPr>
          <a:xfrm>
            <a:off x="1115616" y="2780928"/>
            <a:ext cx="8028384" cy="3744416"/>
          </a:xfrm>
        </p:spPr>
        <p:txBody>
          <a:bodyPr/>
          <a:lstStyle/>
          <a:p>
            <a:endParaRPr lang="en-GB" dirty="0"/>
          </a:p>
        </p:txBody>
      </p:sp>
      <p:pic>
        <p:nvPicPr>
          <p:cNvPr id="1030" name="Picture 6"/>
          <p:cNvPicPr>
            <a:picLocks noChangeAspect="1" noChangeArrowheads="1"/>
          </p:cNvPicPr>
          <p:nvPr/>
        </p:nvPicPr>
        <p:blipFill>
          <a:blip r:embed="rId3" cstate="print"/>
          <a:srcRect/>
          <a:stretch>
            <a:fillRect/>
          </a:stretch>
        </p:blipFill>
        <p:spPr bwMode="auto">
          <a:xfrm>
            <a:off x="-200272" y="4221088"/>
            <a:ext cx="683568" cy="4289054"/>
          </a:xfrm>
          <a:prstGeom prst="rect">
            <a:avLst/>
          </a:prstGeom>
          <a:noFill/>
          <a:ln w="9525">
            <a:noFill/>
            <a:miter lim="800000"/>
            <a:headEnd/>
            <a:tailEnd/>
          </a:ln>
        </p:spPr>
      </p:pic>
      <p:pic>
        <p:nvPicPr>
          <p:cNvPr id="4" name="Picture 3"/>
          <p:cNvPicPr>
            <a:picLocks noChangeAspect="1"/>
          </p:cNvPicPr>
          <p:nvPr/>
        </p:nvPicPr>
        <p:blipFill>
          <a:blip r:embed="rId4"/>
          <a:stretch>
            <a:fillRect/>
          </a:stretch>
        </p:blipFill>
        <p:spPr>
          <a:xfrm>
            <a:off x="-36512" y="-26466"/>
            <a:ext cx="6427507" cy="4393170"/>
          </a:xfrm>
          <a:prstGeom prst="rect">
            <a:avLst/>
          </a:prstGeom>
        </p:spPr>
      </p:pic>
      <p:sp>
        <p:nvSpPr>
          <p:cNvPr id="3" name="Subtitle 2"/>
          <p:cNvSpPr>
            <a:spLocks noGrp="1"/>
          </p:cNvSpPr>
          <p:nvPr>
            <p:ph type="subTitle" idx="1"/>
          </p:nvPr>
        </p:nvSpPr>
        <p:spPr>
          <a:xfrm>
            <a:off x="2555776" y="4290467"/>
            <a:ext cx="6400800" cy="2040632"/>
          </a:xfrm>
          <a:solidFill>
            <a:srgbClr val="91D6CE"/>
          </a:solidFill>
        </p:spPr>
        <p:txBody>
          <a:bodyPr>
            <a:normAutofit/>
          </a:bodyPr>
          <a:lstStyle/>
          <a:p>
            <a:endParaRPr lang="en-GB" sz="9100" b="1" dirty="0">
              <a:solidFill>
                <a:srgbClr val="91D6CE"/>
              </a:solidFill>
              <a:latin typeface="Amatic" panose="02000803000000000000" pitchFamily="2" charset="0"/>
            </a:endParaRPr>
          </a:p>
        </p:txBody>
      </p:sp>
    </p:spTree>
    <p:extLst>
      <p:ext uri="{BB962C8B-B14F-4D97-AF65-F5344CB8AC3E}">
        <p14:creationId xmlns:p14="http://schemas.microsoft.com/office/powerpoint/2010/main" val="158189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0" y="1"/>
            <a:ext cx="9144000" cy="6858000"/>
          </a:xfrm>
          <a:prstGeom prst="rect">
            <a:avLst/>
          </a:prstGeom>
          <a:solidFill>
            <a:srgbClr val="91D6CE"/>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itle 1"/>
          <p:cNvSpPr>
            <a:spLocks noGrp="1"/>
          </p:cNvSpPr>
          <p:nvPr>
            <p:ph type="ctrTitle"/>
          </p:nvPr>
        </p:nvSpPr>
        <p:spPr>
          <a:xfrm>
            <a:off x="1115616" y="2780928"/>
            <a:ext cx="8028384" cy="3744416"/>
          </a:xfrm>
        </p:spPr>
        <p:txBody>
          <a:bodyPr/>
          <a:lstStyle/>
          <a:p>
            <a:endParaRPr lang="en-GB" dirty="0"/>
          </a:p>
        </p:txBody>
      </p:sp>
      <p:sp>
        <p:nvSpPr>
          <p:cNvPr id="3" name="Subtitle 2"/>
          <p:cNvSpPr>
            <a:spLocks noGrp="1"/>
          </p:cNvSpPr>
          <p:nvPr>
            <p:ph type="subTitle" idx="1"/>
          </p:nvPr>
        </p:nvSpPr>
        <p:spPr>
          <a:xfrm>
            <a:off x="2555776" y="4005064"/>
            <a:ext cx="6400800" cy="2040632"/>
          </a:xfrm>
          <a:solidFill>
            <a:srgbClr val="91D6CE"/>
          </a:solidFill>
        </p:spPr>
        <p:txBody>
          <a:bodyPr/>
          <a:lstStyle/>
          <a:p>
            <a:r>
              <a:rPr lang="en-GB" dirty="0" smtClean="0">
                <a:solidFill>
                  <a:srgbClr val="91D6CE"/>
                </a:solidFill>
              </a:rPr>
              <a:t>.</a:t>
            </a:r>
            <a:endParaRPr lang="en-GB" dirty="0">
              <a:solidFill>
                <a:srgbClr val="91D6CE"/>
              </a:solidFill>
            </a:endParaRPr>
          </a:p>
        </p:txBody>
      </p:sp>
      <p:pic>
        <p:nvPicPr>
          <p:cNvPr id="5" name="Picture 4"/>
          <p:cNvPicPr>
            <a:picLocks noChangeAspect="1"/>
          </p:cNvPicPr>
          <p:nvPr/>
        </p:nvPicPr>
        <p:blipFill>
          <a:blip r:embed="rId3"/>
          <a:stretch>
            <a:fillRect/>
          </a:stretch>
        </p:blipFill>
        <p:spPr>
          <a:xfrm>
            <a:off x="2915816" y="0"/>
            <a:ext cx="6231565" cy="6853525"/>
          </a:xfrm>
          <a:prstGeom prst="rect">
            <a:avLst/>
          </a:prstGeom>
        </p:spPr>
      </p:pic>
    </p:spTree>
    <p:extLst>
      <p:ext uri="{BB962C8B-B14F-4D97-AF65-F5344CB8AC3E}">
        <p14:creationId xmlns:p14="http://schemas.microsoft.com/office/powerpoint/2010/main" val="2381509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0" y="1"/>
            <a:ext cx="9144000" cy="6858000"/>
          </a:xfrm>
          <a:prstGeom prst="rect">
            <a:avLst/>
          </a:prstGeom>
          <a:solidFill>
            <a:srgbClr val="91D6CE"/>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itle 1"/>
          <p:cNvSpPr>
            <a:spLocks noGrp="1"/>
          </p:cNvSpPr>
          <p:nvPr>
            <p:ph type="ctrTitle"/>
          </p:nvPr>
        </p:nvSpPr>
        <p:spPr>
          <a:xfrm>
            <a:off x="1115616" y="2780928"/>
            <a:ext cx="8028384" cy="3744416"/>
          </a:xfrm>
        </p:spPr>
        <p:txBody>
          <a:bodyPr/>
          <a:lstStyle/>
          <a:p>
            <a:endParaRPr lang="en-GB" dirty="0"/>
          </a:p>
        </p:txBody>
      </p:sp>
      <p:sp>
        <p:nvSpPr>
          <p:cNvPr id="3" name="Subtitle 2"/>
          <p:cNvSpPr>
            <a:spLocks noGrp="1"/>
          </p:cNvSpPr>
          <p:nvPr>
            <p:ph type="subTitle" idx="1"/>
          </p:nvPr>
        </p:nvSpPr>
        <p:spPr>
          <a:xfrm>
            <a:off x="2555776" y="4005064"/>
            <a:ext cx="6400800" cy="2040632"/>
          </a:xfrm>
          <a:solidFill>
            <a:srgbClr val="91D6CE"/>
          </a:solidFill>
        </p:spPr>
        <p:txBody>
          <a:bodyPr/>
          <a:lstStyle/>
          <a:p>
            <a:r>
              <a:rPr lang="en-GB" dirty="0" smtClean="0">
                <a:solidFill>
                  <a:srgbClr val="91D6CE"/>
                </a:solidFill>
              </a:rPr>
              <a:t>.</a:t>
            </a:r>
            <a:endParaRPr lang="en-GB" dirty="0">
              <a:solidFill>
                <a:srgbClr val="91D6CE"/>
              </a:solidFill>
            </a:endParaRPr>
          </a:p>
        </p:txBody>
      </p:sp>
      <p:pic>
        <p:nvPicPr>
          <p:cNvPr id="4" name="Picture 3"/>
          <p:cNvPicPr>
            <a:picLocks noChangeAspect="1"/>
          </p:cNvPicPr>
          <p:nvPr/>
        </p:nvPicPr>
        <p:blipFill>
          <a:blip r:embed="rId3"/>
          <a:stretch>
            <a:fillRect/>
          </a:stretch>
        </p:blipFill>
        <p:spPr>
          <a:xfrm>
            <a:off x="-3382" y="-1"/>
            <a:ext cx="5727509" cy="5483313"/>
          </a:xfrm>
          <a:prstGeom prst="rect">
            <a:avLst/>
          </a:prstGeom>
        </p:spPr>
      </p:pic>
      <p:pic>
        <p:nvPicPr>
          <p:cNvPr id="8" name="Picture 6"/>
          <p:cNvPicPr>
            <a:picLocks noChangeAspect="1" noChangeArrowheads="1"/>
          </p:cNvPicPr>
          <p:nvPr/>
        </p:nvPicPr>
        <p:blipFill>
          <a:blip r:embed="rId4" cstate="print"/>
          <a:srcRect/>
          <a:stretch>
            <a:fillRect/>
          </a:stretch>
        </p:blipFill>
        <p:spPr bwMode="auto">
          <a:xfrm>
            <a:off x="-200272" y="4221088"/>
            <a:ext cx="683568" cy="4289054"/>
          </a:xfrm>
          <a:prstGeom prst="rect">
            <a:avLst/>
          </a:prstGeom>
          <a:noFill/>
          <a:ln w="9525">
            <a:noFill/>
            <a:miter lim="800000"/>
            <a:headEnd/>
            <a:tailEnd/>
          </a:ln>
        </p:spPr>
      </p:pic>
    </p:spTree>
    <p:extLst>
      <p:ext uri="{BB962C8B-B14F-4D97-AF65-F5344CB8AC3E}">
        <p14:creationId xmlns:p14="http://schemas.microsoft.com/office/powerpoint/2010/main" val="1406474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0" y="1"/>
            <a:ext cx="9144000" cy="6858000"/>
          </a:xfrm>
          <a:prstGeom prst="rect">
            <a:avLst/>
          </a:prstGeom>
          <a:solidFill>
            <a:srgbClr val="91D6CE"/>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itle 1"/>
          <p:cNvSpPr>
            <a:spLocks noGrp="1"/>
          </p:cNvSpPr>
          <p:nvPr>
            <p:ph type="ctrTitle"/>
          </p:nvPr>
        </p:nvSpPr>
        <p:spPr>
          <a:xfrm>
            <a:off x="1115616" y="2780928"/>
            <a:ext cx="8028384" cy="3744416"/>
          </a:xfrm>
        </p:spPr>
        <p:txBody>
          <a:bodyPr/>
          <a:lstStyle/>
          <a:p>
            <a:endParaRPr lang="en-GB" dirty="0"/>
          </a:p>
        </p:txBody>
      </p:sp>
      <p:sp>
        <p:nvSpPr>
          <p:cNvPr id="3" name="Subtitle 2"/>
          <p:cNvSpPr>
            <a:spLocks noGrp="1"/>
          </p:cNvSpPr>
          <p:nvPr>
            <p:ph type="subTitle" idx="1"/>
          </p:nvPr>
        </p:nvSpPr>
        <p:spPr>
          <a:xfrm>
            <a:off x="2555776" y="4005064"/>
            <a:ext cx="6400800" cy="2040632"/>
          </a:xfrm>
          <a:solidFill>
            <a:srgbClr val="91D6CE"/>
          </a:solidFill>
        </p:spPr>
        <p:txBody>
          <a:bodyPr/>
          <a:lstStyle/>
          <a:p>
            <a:r>
              <a:rPr lang="en-GB" dirty="0" smtClean="0">
                <a:solidFill>
                  <a:srgbClr val="91D6CE"/>
                </a:solidFill>
              </a:rPr>
              <a:t>.</a:t>
            </a:r>
            <a:endParaRPr lang="en-GB" dirty="0">
              <a:solidFill>
                <a:srgbClr val="91D6CE"/>
              </a:solidFill>
            </a:endParaRPr>
          </a:p>
        </p:txBody>
      </p:sp>
      <p:pic>
        <p:nvPicPr>
          <p:cNvPr id="8" name="Picture 6"/>
          <p:cNvPicPr>
            <a:picLocks noChangeAspect="1" noChangeArrowheads="1"/>
          </p:cNvPicPr>
          <p:nvPr/>
        </p:nvPicPr>
        <p:blipFill>
          <a:blip r:embed="rId3" cstate="print"/>
          <a:srcRect/>
          <a:stretch>
            <a:fillRect/>
          </a:stretch>
        </p:blipFill>
        <p:spPr bwMode="auto">
          <a:xfrm flipH="1">
            <a:off x="8632304" y="2780928"/>
            <a:ext cx="683568" cy="4289054"/>
          </a:xfrm>
          <a:prstGeom prst="rect">
            <a:avLst/>
          </a:prstGeom>
          <a:noFill/>
          <a:ln w="9525">
            <a:noFill/>
            <a:miter lim="800000"/>
            <a:headEnd/>
            <a:tailEnd/>
          </a:ln>
        </p:spPr>
      </p:pic>
      <p:sp>
        <p:nvSpPr>
          <p:cNvPr id="7" name="Subtitle 2"/>
          <p:cNvSpPr txBox="1">
            <a:spLocks/>
          </p:cNvSpPr>
          <p:nvPr/>
        </p:nvSpPr>
        <p:spPr>
          <a:xfrm>
            <a:off x="2708176" y="4157464"/>
            <a:ext cx="5536232" cy="2040632"/>
          </a:xfrm>
          <a:prstGeom prst="rect">
            <a:avLst/>
          </a:prstGeom>
          <a:solidFill>
            <a:srgbClr val="91D6CE"/>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smtClean="0">
                <a:solidFill>
                  <a:srgbClr val="91D6CE"/>
                </a:solidFill>
              </a:rPr>
              <a:t>.</a:t>
            </a:r>
            <a:endParaRPr lang="en-GB" dirty="0">
              <a:solidFill>
                <a:srgbClr val="91D6CE"/>
              </a:solidFill>
            </a:endParaRPr>
          </a:p>
        </p:txBody>
      </p:sp>
      <p:pic>
        <p:nvPicPr>
          <p:cNvPr id="5" name="Picture 4"/>
          <p:cNvPicPr>
            <a:picLocks noChangeAspect="1"/>
          </p:cNvPicPr>
          <p:nvPr/>
        </p:nvPicPr>
        <p:blipFill>
          <a:blip r:embed="rId4"/>
          <a:stretch>
            <a:fillRect/>
          </a:stretch>
        </p:blipFill>
        <p:spPr>
          <a:xfrm>
            <a:off x="2843808" y="-1107504"/>
            <a:ext cx="6300192" cy="6811746"/>
          </a:xfrm>
          <a:prstGeom prst="rect">
            <a:avLst/>
          </a:prstGeom>
        </p:spPr>
      </p:pic>
    </p:spTree>
    <p:extLst>
      <p:ext uri="{BB962C8B-B14F-4D97-AF65-F5344CB8AC3E}">
        <p14:creationId xmlns:p14="http://schemas.microsoft.com/office/powerpoint/2010/main" val="19276432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0" y="1"/>
            <a:ext cx="9144000" cy="6858000"/>
          </a:xfrm>
          <a:prstGeom prst="rect">
            <a:avLst/>
          </a:prstGeom>
          <a:solidFill>
            <a:srgbClr val="91D6CE"/>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itle 1"/>
          <p:cNvSpPr>
            <a:spLocks noGrp="1"/>
          </p:cNvSpPr>
          <p:nvPr>
            <p:ph type="ctrTitle"/>
          </p:nvPr>
        </p:nvSpPr>
        <p:spPr>
          <a:xfrm>
            <a:off x="1115616" y="2780928"/>
            <a:ext cx="8028384" cy="3744416"/>
          </a:xfrm>
        </p:spPr>
        <p:txBody>
          <a:bodyPr/>
          <a:lstStyle/>
          <a:p>
            <a:endParaRPr lang="en-GB" dirty="0"/>
          </a:p>
        </p:txBody>
      </p:sp>
      <p:sp>
        <p:nvSpPr>
          <p:cNvPr id="3" name="Subtitle 2"/>
          <p:cNvSpPr>
            <a:spLocks noGrp="1"/>
          </p:cNvSpPr>
          <p:nvPr>
            <p:ph type="subTitle" idx="1"/>
          </p:nvPr>
        </p:nvSpPr>
        <p:spPr>
          <a:xfrm>
            <a:off x="2555776" y="4005064"/>
            <a:ext cx="6400800" cy="2040632"/>
          </a:xfrm>
          <a:solidFill>
            <a:srgbClr val="91D6CE"/>
          </a:solidFill>
        </p:spPr>
        <p:txBody>
          <a:bodyPr/>
          <a:lstStyle/>
          <a:p>
            <a:r>
              <a:rPr lang="en-GB" dirty="0" smtClean="0">
                <a:solidFill>
                  <a:srgbClr val="91D6CE"/>
                </a:solidFill>
              </a:rPr>
              <a:t>.</a:t>
            </a:r>
            <a:endParaRPr lang="en-GB" dirty="0">
              <a:solidFill>
                <a:srgbClr val="91D6CE"/>
              </a:solidFill>
            </a:endParaRPr>
          </a:p>
        </p:txBody>
      </p:sp>
      <p:pic>
        <p:nvPicPr>
          <p:cNvPr id="8" name="Picture 6"/>
          <p:cNvPicPr>
            <a:picLocks noChangeAspect="1" noChangeArrowheads="1"/>
          </p:cNvPicPr>
          <p:nvPr/>
        </p:nvPicPr>
        <p:blipFill>
          <a:blip r:embed="rId3" cstate="print"/>
          <a:srcRect/>
          <a:stretch>
            <a:fillRect/>
          </a:stretch>
        </p:blipFill>
        <p:spPr bwMode="auto">
          <a:xfrm>
            <a:off x="-200272" y="4221088"/>
            <a:ext cx="739824" cy="4289054"/>
          </a:xfrm>
          <a:prstGeom prst="rect">
            <a:avLst/>
          </a:prstGeom>
          <a:noFill/>
          <a:ln w="9525">
            <a:noFill/>
            <a:miter lim="800000"/>
            <a:headEnd/>
            <a:tailEnd/>
          </a:ln>
        </p:spPr>
      </p:pic>
      <p:pic>
        <p:nvPicPr>
          <p:cNvPr id="5" name="Picture 4"/>
          <p:cNvPicPr>
            <a:picLocks noChangeAspect="1"/>
          </p:cNvPicPr>
          <p:nvPr/>
        </p:nvPicPr>
        <p:blipFill>
          <a:blip r:embed="rId4"/>
          <a:stretch>
            <a:fillRect/>
          </a:stretch>
        </p:blipFill>
        <p:spPr>
          <a:xfrm>
            <a:off x="-1" y="-9939"/>
            <a:ext cx="6502887" cy="4807091"/>
          </a:xfrm>
          <a:prstGeom prst="rect">
            <a:avLst/>
          </a:prstGeom>
        </p:spPr>
      </p:pic>
      <p:sp>
        <p:nvSpPr>
          <p:cNvPr id="9" name="Subtitle 2"/>
          <p:cNvSpPr txBox="1">
            <a:spLocks/>
          </p:cNvSpPr>
          <p:nvPr/>
        </p:nvSpPr>
        <p:spPr>
          <a:xfrm>
            <a:off x="-2" y="-22447"/>
            <a:ext cx="3347866" cy="859159"/>
          </a:xfrm>
          <a:prstGeom prst="rect">
            <a:avLst/>
          </a:prstGeom>
          <a:solidFill>
            <a:srgbClr val="91D6CE"/>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smtClean="0">
                <a:solidFill>
                  <a:srgbClr val="91D6CE"/>
                </a:solidFill>
              </a:rPr>
              <a:t>.</a:t>
            </a:r>
            <a:endParaRPr lang="en-GB" dirty="0">
              <a:solidFill>
                <a:srgbClr val="91D6CE"/>
              </a:solidFill>
            </a:endParaRPr>
          </a:p>
        </p:txBody>
      </p:sp>
      <p:sp>
        <p:nvSpPr>
          <p:cNvPr id="10" name="Subtitle 2"/>
          <p:cNvSpPr txBox="1">
            <a:spLocks/>
          </p:cNvSpPr>
          <p:nvPr/>
        </p:nvSpPr>
        <p:spPr>
          <a:xfrm>
            <a:off x="-2" y="365448"/>
            <a:ext cx="1403650" cy="831304"/>
          </a:xfrm>
          <a:prstGeom prst="rect">
            <a:avLst/>
          </a:prstGeom>
          <a:solidFill>
            <a:srgbClr val="91D6CE"/>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smtClean="0">
                <a:solidFill>
                  <a:srgbClr val="91D6CE"/>
                </a:solidFill>
              </a:rPr>
              <a:t>.</a:t>
            </a:r>
            <a:endParaRPr lang="en-GB" dirty="0">
              <a:solidFill>
                <a:srgbClr val="91D6CE"/>
              </a:solidFill>
            </a:endParaRPr>
          </a:p>
        </p:txBody>
      </p:sp>
      <p:pic>
        <p:nvPicPr>
          <p:cNvPr id="11" name="Picture 6"/>
          <p:cNvPicPr>
            <a:picLocks noChangeAspect="1" noChangeArrowheads="1"/>
          </p:cNvPicPr>
          <p:nvPr/>
        </p:nvPicPr>
        <p:blipFill>
          <a:blip r:embed="rId3" cstate="print"/>
          <a:srcRect/>
          <a:stretch>
            <a:fillRect/>
          </a:stretch>
        </p:blipFill>
        <p:spPr bwMode="auto">
          <a:xfrm flipV="1">
            <a:off x="-200272" y="-842948"/>
            <a:ext cx="739824" cy="4289054"/>
          </a:xfrm>
          <a:prstGeom prst="rect">
            <a:avLst/>
          </a:prstGeom>
          <a:noFill/>
          <a:ln w="9525">
            <a:noFill/>
            <a:miter lim="800000"/>
            <a:headEnd/>
            <a:tailEnd/>
          </a:ln>
        </p:spPr>
      </p:pic>
    </p:spTree>
    <p:extLst>
      <p:ext uri="{BB962C8B-B14F-4D97-AF65-F5344CB8AC3E}">
        <p14:creationId xmlns:p14="http://schemas.microsoft.com/office/powerpoint/2010/main" val="3904176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31840" y="0"/>
            <a:ext cx="2743200" cy="6858000"/>
          </a:xfrm>
          <a:prstGeom prst="rect">
            <a:avLst/>
          </a:prstGeom>
        </p:spPr>
      </p:pic>
      <p:sp>
        <p:nvSpPr>
          <p:cNvPr id="6" name="TextBox 5"/>
          <p:cNvSpPr txBox="1"/>
          <p:nvPr/>
        </p:nvSpPr>
        <p:spPr>
          <a:xfrm>
            <a:off x="6244885" y="3573016"/>
            <a:ext cx="2304256" cy="1246495"/>
          </a:xfrm>
          <a:prstGeom prst="rect">
            <a:avLst/>
          </a:prstGeom>
          <a:noFill/>
        </p:spPr>
        <p:txBody>
          <a:bodyPr wrap="square" rtlCol="0">
            <a:spAutoFit/>
          </a:bodyPr>
          <a:lstStyle/>
          <a:p>
            <a:pPr algn="ctr"/>
            <a:r>
              <a:rPr lang="en-GB" sz="2500" dirty="0" smtClean="0">
                <a:solidFill>
                  <a:srgbClr val="41B1A4"/>
                </a:solidFill>
                <a:latin typeface="American Purpose Casual 01" pitchFamily="50" charset="0"/>
              </a:rPr>
              <a:t>Empowering local communities</a:t>
            </a:r>
            <a:endParaRPr lang="en-GB" sz="2500" dirty="0">
              <a:solidFill>
                <a:srgbClr val="41B1A4"/>
              </a:solidFill>
              <a:latin typeface="American Purpose Casual 01" pitchFamily="50" charset="0"/>
            </a:endParaRPr>
          </a:p>
        </p:txBody>
      </p:sp>
      <p:sp>
        <p:nvSpPr>
          <p:cNvPr id="7" name="TextBox 6"/>
          <p:cNvSpPr txBox="1"/>
          <p:nvPr/>
        </p:nvSpPr>
        <p:spPr>
          <a:xfrm>
            <a:off x="467544" y="3573016"/>
            <a:ext cx="2304256" cy="1246495"/>
          </a:xfrm>
          <a:prstGeom prst="rect">
            <a:avLst/>
          </a:prstGeom>
          <a:noFill/>
        </p:spPr>
        <p:txBody>
          <a:bodyPr wrap="square" rtlCol="0">
            <a:spAutoFit/>
          </a:bodyPr>
          <a:lstStyle/>
          <a:p>
            <a:pPr algn="ctr"/>
            <a:r>
              <a:rPr lang="en-GB" sz="2500" dirty="0" smtClean="0">
                <a:solidFill>
                  <a:srgbClr val="41B1A4"/>
                </a:solidFill>
                <a:latin typeface="American Purpose Casual 01" pitchFamily="50" charset="0"/>
              </a:rPr>
              <a:t>Supporting </a:t>
            </a:r>
          </a:p>
          <a:p>
            <a:pPr algn="ctr"/>
            <a:r>
              <a:rPr lang="en-GB" sz="2500" dirty="0" smtClean="0">
                <a:solidFill>
                  <a:srgbClr val="41B1A4"/>
                </a:solidFill>
                <a:latin typeface="American Purpose Casual 01" pitchFamily="50" charset="0"/>
              </a:rPr>
              <a:t>voluntary </a:t>
            </a:r>
          </a:p>
          <a:p>
            <a:pPr algn="ctr"/>
            <a:r>
              <a:rPr lang="en-GB" sz="2500" dirty="0" smtClean="0">
                <a:solidFill>
                  <a:srgbClr val="41B1A4"/>
                </a:solidFill>
                <a:latin typeface="American Purpose Casual 01" pitchFamily="50" charset="0"/>
              </a:rPr>
              <a:t>action</a:t>
            </a:r>
            <a:endParaRPr lang="en-GB" sz="2500" dirty="0">
              <a:solidFill>
                <a:srgbClr val="41B1A4"/>
              </a:solidFill>
              <a:latin typeface="American Purpose Casual 01" pitchFamily="50" charset="0"/>
            </a:endParaRPr>
          </a:p>
        </p:txBody>
      </p:sp>
    </p:spTree>
    <p:extLst>
      <p:ext uri="{BB962C8B-B14F-4D97-AF65-F5344CB8AC3E}">
        <p14:creationId xmlns:p14="http://schemas.microsoft.com/office/powerpoint/2010/main" val="3116920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0" y="1"/>
            <a:ext cx="9144000" cy="6858000"/>
          </a:xfrm>
          <a:prstGeom prst="rect">
            <a:avLst/>
          </a:prstGeom>
          <a:solidFill>
            <a:srgbClr val="91D6CE"/>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Subtitle 2"/>
          <p:cNvSpPr>
            <a:spLocks noGrp="1"/>
          </p:cNvSpPr>
          <p:nvPr>
            <p:ph type="subTitle" idx="1"/>
          </p:nvPr>
        </p:nvSpPr>
        <p:spPr>
          <a:xfrm>
            <a:off x="539552" y="4862343"/>
            <a:ext cx="6400800" cy="2040632"/>
          </a:xfrm>
          <a:solidFill>
            <a:srgbClr val="91D6CE"/>
          </a:solidFill>
        </p:spPr>
        <p:txBody>
          <a:bodyPr/>
          <a:lstStyle/>
          <a:p>
            <a:r>
              <a:rPr lang="en-GB" dirty="0" smtClean="0">
                <a:solidFill>
                  <a:srgbClr val="91D6CE"/>
                </a:solidFill>
              </a:rPr>
              <a:t>.</a:t>
            </a:r>
            <a:endParaRPr lang="en-GB" dirty="0">
              <a:solidFill>
                <a:srgbClr val="91D6CE"/>
              </a:solidFill>
            </a:endParaRPr>
          </a:p>
        </p:txBody>
      </p:sp>
      <p:pic>
        <p:nvPicPr>
          <p:cNvPr id="8" name="Picture 6"/>
          <p:cNvPicPr>
            <a:picLocks noChangeAspect="1" noChangeArrowheads="1"/>
          </p:cNvPicPr>
          <p:nvPr/>
        </p:nvPicPr>
        <p:blipFill>
          <a:blip r:embed="rId3" cstate="print"/>
          <a:srcRect/>
          <a:stretch>
            <a:fillRect/>
          </a:stretch>
        </p:blipFill>
        <p:spPr bwMode="auto">
          <a:xfrm>
            <a:off x="-200272" y="-22447"/>
            <a:ext cx="739824" cy="8532589"/>
          </a:xfrm>
          <a:prstGeom prst="rect">
            <a:avLst/>
          </a:prstGeom>
          <a:noFill/>
          <a:ln w="9525">
            <a:noFill/>
            <a:miter lim="800000"/>
            <a:headEnd/>
            <a:tailEnd/>
          </a:ln>
        </p:spPr>
      </p:pic>
      <p:pic>
        <p:nvPicPr>
          <p:cNvPr id="1028" name="Picture 4" descr="Blank sticky note 1 by lemmli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9632" y="1196752"/>
            <a:ext cx="5430888" cy="54665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rot="21101384">
            <a:off x="2372284" y="1579146"/>
            <a:ext cx="4073368" cy="3735335"/>
          </a:xfrm>
        </p:spPr>
        <p:txBody>
          <a:bodyPr>
            <a:normAutofit fontScale="90000"/>
          </a:bodyPr>
          <a:lstStyle/>
          <a:p>
            <a:pPr algn="l"/>
            <a:r>
              <a:rPr lang="en-GB" dirty="0" smtClean="0"/>
              <a:t/>
            </a:r>
            <a:br>
              <a:rPr lang="en-GB" dirty="0" smtClean="0"/>
            </a:br>
            <a:r>
              <a:rPr lang="en-GB" dirty="0"/>
              <a:t/>
            </a:r>
            <a:br>
              <a:rPr lang="en-GB" dirty="0"/>
            </a:br>
            <a:r>
              <a:rPr lang="en-GB" sz="2700" dirty="0">
                <a:solidFill>
                  <a:srgbClr val="205650"/>
                </a:solidFill>
              </a:rPr>
              <a:t>My name is Paula and I want to share a story with you </a:t>
            </a:r>
            <a:r>
              <a:rPr lang="en-GB" sz="2700" dirty="0" smtClean="0">
                <a:solidFill>
                  <a:srgbClr val="205650"/>
                </a:solidFill>
              </a:rPr>
              <a:t>all….</a:t>
            </a:r>
            <a:br>
              <a:rPr lang="en-GB" sz="2700" dirty="0" smtClean="0">
                <a:solidFill>
                  <a:srgbClr val="205650"/>
                </a:solidFill>
              </a:rPr>
            </a:br>
            <a:r>
              <a:rPr lang="en-GB" sz="2700" dirty="0" smtClean="0">
                <a:solidFill>
                  <a:srgbClr val="205650"/>
                </a:solidFill>
              </a:rPr>
              <a:t/>
            </a:r>
            <a:br>
              <a:rPr lang="en-GB" sz="2700" dirty="0" smtClean="0">
                <a:solidFill>
                  <a:srgbClr val="205650"/>
                </a:solidFill>
              </a:rPr>
            </a:br>
            <a:r>
              <a:rPr lang="en-GB" sz="2700" dirty="0" smtClean="0">
                <a:solidFill>
                  <a:srgbClr val="205650"/>
                </a:solidFill>
                <a:latin typeface="Calibri" panose="020F0502020204030204" pitchFamily="34" charset="0"/>
                <a:ea typeface="Calibri" panose="020F0502020204030204" pitchFamily="34" charset="0"/>
                <a:cs typeface="Times New Roman" panose="02020603050405020304" pitchFamily="18" charset="0"/>
              </a:rPr>
              <a:t>I </a:t>
            </a:r>
            <a:r>
              <a:rPr lang="en-GB" sz="2700" dirty="0">
                <a:solidFill>
                  <a:srgbClr val="205650"/>
                </a:solidFill>
                <a:latin typeface="Calibri" panose="020F0502020204030204" pitchFamily="34" charset="0"/>
                <a:ea typeface="Calibri" panose="020F0502020204030204" pitchFamily="34" charset="0"/>
                <a:cs typeface="Times New Roman" panose="02020603050405020304" pitchFamily="18" charset="0"/>
              </a:rPr>
              <a:t>want everyone to know that you are not </a:t>
            </a:r>
            <a:r>
              <a:rPr lang="en-GB" sz="2700" dirty="0" smtClean="0">
                <a:solidFill>
                  <a:srgbClr val="205650"/>
                </a:solidFill>
                <a:latin typeface="Calibri" panose="020F0502020204030204" pitchFamily="34" charset="0"/>
                <a:ea typeface="Calibri" panose="020F0502020204030204" pitchFamily="34" charset="0"/>
                <a:cs typeface="Times New Roman" panose="02020603050405020304" pitchFamily="18" charset="0"/>
              </a:rPr>
              <a:t>alone.  We </a:t>
            </a:r>
            <a:r>
              <a:rPr lang="en-GB" sz="2700" dirty="0">
                <a:solidFill>
                  <a:srgbClr val="205650"/>
                </a:solidFill>
                <a:latin typeface="Calibri" panose="020F0502020204030204" pitchFamily="34" charset="0"/>
                <a:ea typeface="Calibri" panose="020F0502020204030204" pitchFamily="34" charset="0"/>
                <a:cs typeface="Times New Roman" panose="02020603050405020304" pitchFamily="18" charset="0"/>
              </a:rPr>
              <a:t>were at the bottom and now we are </a:t>
            </a:r>
            <a:r>
              <a:rPr lang="en-GB" sz="2700" dirty="0" smtClean="0">
                <a:solidFill>
                  <a:srgbClr val="205650"/>
                </a:solidFill>
                <a:latin typeface="Calibri" panose="020F0502020204030204" pitchFamily="34" charset="0"/>
                <a:ea typeface="Calibri" panose="020F0502020204030204" pitchFamily="34" charset="0"/>
                <a:cs typeface="Times New Roman" panose="02020603050405020304" pitchFamily="18" charset="0"/>
              </a:rPr>
              <a:t>slowly stepping up.</a:t>
            </a:r>
            <a:br>
              <a:rPr lang="en-GB" sz="2700" dirty="0" smtClean="0">
                <a:solidFill>
                  <a:srgbClr val="205650"/>
                </a:solidFill>
                <a:latin typeface="Calibri" panose="020F0502020204030204" pitchFamily="34" charset="0"/>
                <a:ea typeface="Calibri" panose="020F0502020204030204" pitchFamily="34" charset="0"/>
                <a:cs typeface="Times New Roman" panose="02020603050405020304" pitchFamily="18" charset="0"/>
              </a:rPr>
            </a:br>
            <a:r>
              <a:rPr lang="en-GB" sz="2700" dirty="0" smtClean="0">
                <a:solidFill>
                  <a:srgbClr val="205650"/>
                </a:solidFill>
                <a:latin typeface="Calibri" panose="020F0502020204030204" pitchFamily="34" charset="0"/>
                <a:ea typeface="Calibri" panose="020F0502020204030204" pitchFamily="34" charset="0"/>
                <a:cs typeface="Times New Roman" panose="02020603050405020304" pitchFamily="18" charset="0"/>
              </a:rPr>
              <a:t/>
            </a:r>
            <a:br>
              <a:rPr lang="en-GB" sz="2700" dirty="0" smtClean="0">
                <a:solidFill>
                  <a:srgbClr val="205650"/>
                </a:solidFill>
                <a:latin typeface="Calibri" panose="020F0502020204030204" pitchFamily="34" charset="0"/>
                <a:ea typeface="Calibri" panose="020F0502020204030204" pitchFamily="34" charset="0"/>
                <a:cs typeface="Times New Roman" panose="02020603050405020304" pitchFamily="18" charset="0"/>
              </a:rPr>
            </a:br>
            <a:r>
              <a:rPr lang="en-GB" sz="2700" dirty="0">
                <a:solidFill>
                  <a:srgbClr val="205650"/>
                </a:solidFill>
              </a:rPr>
              <a:t>Thank you so much </a:t>
            </a:r>
            <a:r>
              <a:rPr lang="en-GB" sz="2700" dirty="0" smtClean="0">
                <a:solidFill>
                  <a:srgbClr val="205650"/>
                </a:solidFill>
              </a:rPr>
              <a:t>to </a:t>
            </a:r>
            <a:r>
              <a:rPr lang="en-GB" sz="2700" dirty="0">
                <a:solidFill>
                  <a:srgbClr val="205650"/>
                </a:solidFill>
              </a:rPr>
              <a:t>all the people that </a:t>
            </a:r>
            <a:r>
              <a:rPr lang="en-GB" sz="2700" dirty="0" smtClean="0">
                <a:solidFill>
                  <a:srgbClr val="205650"/>
                </a:solidFill>
              </a:rPr>
              <a:t>help.</a:t>
            </a:r>
            <a:r>
              <a:rPr lang="en-GB" sz="2000" dirty="0" smtClean="0"/>
              <a:t/>
            </a:r>
            <a:br>
              <a:rPr lang="en-GB" sz="2000" dirty="0" smtClean="0"/>
            </a:br>
            <a:endParaRPr lang="en-GB" sz="2000" dirty="0"/>
          </a:p>
        </p:txBody>
      </p:sp>
      <p:sp>
        <p:nvSpPr>
          <p:cNvPr id="7" name="Title 1"/>
          <p:cNvSpPr txBox="1">
            <a:spLocks/>
          </p:cNvSpPr>
          <p:nvPr/>
        </p:nvSpPr>
        <p:spPr>
          <a:xfrm>
            <a:off x="827584" y="260648"/>
            <a:ext cx="7884368" cy="172819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spcBef>
                <a:spcPts val="0"/>
              </a:spcBef>
            </a:pPr>
            <a:r>
              <a:rPr lang="en-GB" sz="3500" b="1" dirty="0" smtClean="0">
                <a:solidFill>
                  <a:srgbClr val="205650"/>
                </a:solidFill>
                <a:ea typeface="+mn-ea"/>
                <a:cs typeface="+mn-cs"/>
              </a:rPr>
              <a:t>Measuring success – an individual view</a:t>
            </a:r>
            <a:r>
              <a:rPr lang="en-GB" sz="2000" dirty="0" smtClean="0">
                <a:solidFill>
                  <a:srgbClr val="205650"/>
                </a:solidFill>
                <a:ea typeface="+mn-ea"/>
                <a:cs typeface="+mn-cs"/>
              </a:rPr>
              <a:t> </a:t>
            </a:r>
            <a:br>
              <a:rPr lang="en-GB" sz="2000" dirty="0" smtClean="0">
                <a:solidFill>
                  <a:srgbClr val="205650"/>
                </a:solidFill>
                <a:ea typeface="+mn-ea"/>
                <a:cs typeface="+mn-cs"/>
              </a:rPr>
            </a:br>
            <a:r>
              <a:rPr lang="en-GB" sz="2000" dirty="0" smtClean="0">
                <a:solidFill>
                  <a:srgbClr val="205650"/>
                </a:solidFill>
                <a:ea typeface="+mn-ea"/>
                <a:cs typeface="+mn-cs"/>
              </a:rPr>
              <a:t/>
            </a:r>
            <a:br>
              <a:rPr lang="en-GB" sz="2000" dirty="0" smtClean="0">
                <a:solidFill>
                  <a:srgbClr val="205650"/>
                </a:solidFill>
                <a:ea typeface="+mn-ea"/>
                <a:cs typeface="+mn-cs"/>
              </a:rPr>
            </a:br>
            <a:r>
              <a:rPr lang="en-GB" sz="1200" dirty="0" smtClean="0">
                <a:solidFill>
                  <a:srgbClr val="205650"/>
                </a:solidFill>
                <a:ea typeface="+mn-ea"/>
                <a:cs typeface="+mn-cs"/>
              </a:rPr>
              <a:t/>
            </a:r>
            <a:br>
              <a:rPr lang="en-GB" sz="1200" dirty="0" smtClean="0">
                <a:solidFill>
                  <a:srgbClr val="205650"/>
                </a:solidFill>
                <a:ea typeface="+mn-ea"/>
                <a:cs typeface="+mn-cs"/>
              </a:rPr>
            </a:br>
            <a:r>
              <a:rPr lang="en-GB" sz="800" dirty="0" smtClean="0">
                <a:solidFill>
                  <a:srgbClr val="205650"/>
                </a:solidFill>
                <a:ea typeface="+mn-ea"/>
                <a:cs typeface="+mn-cs"/>
              </a:rPr>
              <a:t/>
            </a:r>
            <a:br>
              <a:rPr lang="en-GB" sz="800" dirty="0" smtClean="0">
                <a:solidFill>
                  <a:srgbClr val="205650"/>
                </a:solidFill>
                <a:ea typeface="+mn-ea"/>
                <a:cs typeface="+mn-cs"/>
              </a:rPr>
            </a:br>
            <a:r>
              <a:rPr lang="en-GB" sz="1600" b="1" i="1" dirty="0" smtClean="0">
                <a:solidFill>
                  <a:srgbClr val="003399"/>
                </a:solidFill>
                <a:ea typeface="+mn-ea"/>
                <a:cs typeface="+mn-cs"/>
              </a:rPr>
              <a:t/>
            </a:r>
            <a:br>
              <a:rPr lang="en-GB" sz="1600" b="1" i="1" dirty="0" smtClean="0">
                <a:solidFill>
                  <a:srgbClr val="003399"/>
                </a:solidFill>
                <a:ea typeface="+mn-ea"/>
                <a:cs typeface="+mn-cs"/>
              </a:rPr>
            </a:br>
            <a:r>
              <a:rPr lang="en-GB" sz="800" dirty="0" smtClean="0">
                <a:solidFill>
                  <a:srgbClr val="003399"/>
                </a:solidFill>
                <a:ea typeface="+mn-ea"/>
                <a:cs typeface="+mn-cs"/>
              </a:rPr>
              <a:t/>
            </a:r>
            <a:br>
              <a:rPr lang="en-GB" sz="800" dirty="0" smtClean="0">
                <a:solidFill>
                  <a:srgbClr val="003399"/>
                </a:solidFill>
                <a:ea typeface="+mn-ea"/>
                <a:cs typeface="+mn-cs"/>
              </a:rPr>
            </a:br>
            <a:endParaRPr lang="en-GB" sz="1400" dirty="0">
              <a:solidFill>
                <a:srgbClr val="003399"/>
              </a:solidFill>
              <a:ea typeface="+mn-ea"/>
              <a:cs typeface="+mn-cs"/>
            </a:endParaRPr>
          </a:p>
        </p:txBody>
      </p:sp>
    </p:spTree>
    <p:extLst>
      <p:ext uri="{BB962C8B-B14F-4D97-AF65-F5344CB8AC3E}">
        <p14:creationId xmlns:p14="http://schemas.microsoft.com/office/powerpoint/2010/main" val="4058079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0" y="0"/>
            <a:ext cx="9144000" cy="6858000"/>
          </a:xfrm>
          <a:prstGeom prst="rect">
            <a:avLst/>
          </a:prstGeom>
          <a:solidFill>
            <a:srgbClr val="91D6CE"/>
          </a:solid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Title 1"/>
          <p:cNvSpPr>
            <a:spLocks noGrp="1"/>
          </p:cNvSpPr>
          <p:nvPr>
            <p:ph type="ctrTitle"/>
          </p:nvPr>
        </p:nvSpPr>
        <p:spPr>
          <a:xfrm>
            <a:off x="590800" y="-1"/>
            <a:ext cx="8553200" cy="3240360"/>
          </a:xfrm>
        </p:spPr>
        <p:txBody>
          <a:bodyPr>
            <a:normAutofit/>
          </a:bodyPr>
          <a:lstStyle/>
          <a:p>
            <a:pPr lvl="0">
              <a:spcBef>
                <a:spcPts val="0"/>
              </a:spcBef>
            </a:pPr>
            <a:r>
              <a:rPr lang="en-GB" sz="3000" b="1" dirty="0" smtClean="0">
                <a:solidFill>
                  <a:srgbClr val="205650"/>
                </a:solidFill>
                <a:ea typeface="+mn-ea"/>
                <a:cs typeface="+mn-cs"/>
              </a:rPr>
              <a:t>Next steps in working towards ‘Change For Good</a:t>
            </a:r>
            <a:r>
              <a:rPr lang="en-GB" sz="3000" dirty="0" smtClean="0">
                <a:solidFill>
                  <a:srgbClr val="205650"/>
                </a:solidFill>
                <a:ea typeface="+mn-ea"/>
                <a:cs typeface="+mn-cs"/>
              </a:rPr>
              <a:t>’</a:t>
            </a:r>
            <a:r>
              <a:rPr lang="en-GB" sz="1600" dirty="0" smtClean="0">
                <a:solidFill>
                  <a:srgbClr val="205650"/>
                </a:solidFill>
                <a:ea typeface="+mn-ea"/>
                <a:cs typeface="+mn-cs"/>
              </a:rPr>
              <a:t/>
            </a:r>
            <a:br>
              <a:rPr lang="en-GB" sz="1600" dirty="0" smtClean="0">
                <a:solidFill>
                  <a:srgbClr val="205650"/>
                </a:solidFill>
                <a:ea typeface="+mn-ea"/>
                <a:cs typeface="+mn-cs"/>
              </a:rPr>
            </a:br>
            <a:r>
              <a:rPr lang="en-GB" sz="2000" dirty="0" smtClean="0">
                <a:solidFill>
                  <a:srgbClr val="205650"/>
                </a:solidFill>
                <a:ea typeface="+mn-ea"/>
                <a:cs typeface="+mn-cs"/>
              </a:rPr>
              <a:t> </a:t>
            </a:r>
            <a:br>
              <a:rPr lang="en-GB" sz="2000" dirty="0" smtClean="0">
                <a:solidFill>
                  <a:srgbClr val="205650"/>
                </a:solidFill>
                <a:ea typeface="+mn-ea"/>
                <a:cs typeface="+mn-cs"/>
              </a:rPr>
            </a:br>
            <a:r>
              <a:rPr lang="en-GB" sz="2000" dirty="0" smtClean="0">
                <a:solidFill>
                  <a:srgbClr val="205650"/>
                </a:solidFill>
                <a:ea typeface="+mn-ea"/>
                <a:cs typeface="+mn-cs"/>
              </a:rPr>
              <a:t/>
            </a:r>
            <a:br>
              <a:rPr lang="en-GB" sz="2000" dirty="0" smtClean="0">
                <a:solidFill>
                  <a:srgbClr val="205650"/>
                </a:solidFill>
                <a:ea typeface="+mn-ea"/>
                <a:cs typeface="+mn-cs"/>
              </a:rPr>
            </a:br>
            <a:r>
              <a:rPr lang="en-GB" sz="1200" dirty="0">
                <a:solidFill>
                  <a:srgbClr val="205650"/>
                </a:solidFill>
                <a:ea typeface="+mn-ea"/>
                <a:cs typeface="+mn-cs"/>
              </a:rPr>
              <a:t/>
            </a:r>
            <a:br>
              <a:rPr lang="en-GB" sz="1200" dirty="0">
                <a:solidFill>
                  <a:srgbClr val="205650"/>
                </a:solidFill>
                <a:ea typeface="+mn-ea"/>
                <a:cs typeface="+mn-cs"/>
              </a:rPr>
            </a:br>
            <a:r>
              <a:rPr lang="en-GB" sz="800" dirty="0">
                <a:solidFill>
                  <a:srgbClr val="205650"/>
                </a:solidFill>
                <a:ea typeface="+mn-ea"/>
                <a:cs typeface="+mn-cs"/>
              </a:rPr>
              <a:t/>
            </a:r>
            <a:br>
              <a:rPr lang="en-GB" sz="800" dirty="0">
                <a:solidFill>
                  <a:srgbClr val="205650"/>
                </a:solidFill>
                <a:ea typeface="+mn-ea"/>
                <a:cs typeface="+mn-cs"/>
              </a:rPr>
            </a:br>
            <a:r>
              <a:rPr lang="en-GB" sz="1600" b="1" i="1" dirty="0">
                <a:solidFill>
                  <a:srgbClr val="003399"/>
                </a:solidFill>
                <a:ea typeface="+mn-ea"/>
                <a:cs typeface="+mn-cs"/>
              </a:rPr>
              <a:t/>
            </a:r>
            <a:br>
              <a:rPr lang="en-GB" sz="1600" b="1" i="1" dirty="0">
                <a:solidFill>
                  <a:srgbClr val="003399"/>
                </a:solidFill>
                <a:ea typeface="+mn-ea"/>
                <a:cs typeface="+mn-cs"/>
              </a:rPr>
            </a:br>
            <a:r>
              <a:rPr lang="en-GB" sz="800" dirty="0">
                <a:solidFill>
                  <a:srgbClr val="003399"/>
                </a:solidFill>
                <a:ea typeface="+mn-ea"/>
                <a:cs typeface="+mn-cs"/>
              </a:rPr>
              <a:t/>
            </a:r>
            <a:br>
              <a:rPr lang="en-GB" sz="800" dirty="0">
                <a:solidFill>
                  <a:srgbClr val="003399"/>
                </a:solidFill>
                <a:ea typeface="+mn-ea"/>
                <a:cs typeface="+mn-cs"/>
              </a:rPr>
            </a:br>
            <a:endParaRPr lang="en-GB" sz="1400" dirty="0">
              <a:solidFill>
                <a:srgbClr val="003399"/>
              </a:solidFill>
              <a:ea typeface="+mn-ea"/>
              <a:cs typeface="+mn-cs"/>
            </a:endParaRPr>
          </a:p>
        </p:txBody>
      </p:sp>
      <p:pic>
        <p:nvPicPr>
          <p:cNvPr id="1030" name="Picture 6"/>
          <p:cNvPicPr>
            <a:picLocks noChangeAspect="1" noChangeArrowheads="1"/>
          </p:cNvPicPr>
          <p:nvPr/>
        </p:nvPicPr>
        <p:blipFill>
          <a:blip r:embed="rId3" cstate="print"/>
          <a:srcRect/>
          <a:stretch>
            <a:fillRect/>
          </a:stretch>
        </p:blipFill>
        <p:spPr bwMode="auto">
          <a:xfrm>
            <a:off x="-200272" y="0"/>
            <a:ext cx="683568" cy="8510142"/>
          </a:xfrm>
          <a:prstGeom prst="rect">
            <a:avLst/>
          </a:prstGeom>
          <a:noFill/>
          <a:ln w="9525">
            <a:noFill/>
            <a:miter lim="800000"/>
            <a:headEnd/>
            <a:tailEnd/>
          </a:ln>
        </p:spPr>
      </p:pic>
      <p:sp>
        <p:nvSpPr>
          <p:cNvPr id="10" name="Subtitle 2"/>
          <p:cNvSpPr>
            <a:spLocks noGrp="1"/>
          </p:cNvSpPr>
          <p:nvPr>
            <p:ph type="subTitle" idx="1"/>
          </p:nvPr>
        </p:nvSpPr>
        <p:spPr>
          <a:xfrm>
            <a:off x="1074096" y="1628800"/>
            <a:ext cx="7098304" cy="3335838"/>
          </a:xfrm>
          <a:solidFill>
            <a:srgbClr val="91D6CE"/>
          </a:solidFill>
        </p:spPr>
        <p:txBody>
          <a:bodyPr>
            <a:normAutofit/>
          </a:bodyPr>
          <a:lstStyle/>
          <a:p>
            <a:pPr marL="457200" indent="-457200" algn="l">
              <a:buFont typeface="Arial" panose="020B0604020202020204" pitchFamily="34" charset="0"/>
              <a:buChar char="•"/>
            </a:pPr>
            <a:r>
              <a:rPr lang="en-GB" sz="2800" dirty="0" smtClean="0">
                <a:solidFill>
                  <a:srgbClr val="205650"/>
                </a:solidFill>
              </a:rPr>
              <a:t>Join the VCFS Leadership Group</a:t>
            </a:r>
          </a:p>
          <a:p>
            <a:r>
              <a:rPr lang="en-GB" sz="2800" b="1" dirty="0">
                <a:solidFill>
                  <a:schemeClr val="bg1"/>
                </a:solidFill>
              </a:rPr>
              <a:t>o</a:t>
            </a:r>
            <a:r>
              <a:rPr lang="en-GB" sz="2800" b="1" dirty="0" smtClean="0">
                <a:solidFill>
                  <a:schemeClr val="bg1"/>
                </a:solidFill>
              </a:rPr>
              <a:t>r</a:t>
            </a:r>
          </a:p>
          <a:p>
            <a:pPr marL="457200" indent="-457200" algn="l">
              <a:buFont typeface="Arial" panose="020B0604020202020204" pitchFamily="34" charset="0"/>
              <a:buChar char="•"/>
            </a:pPr>
            <a:r>
              <a:rPr lang="en-GB" sz="2800" dirty="0" smtClean="0">
                <a:solidFill>
                  <a:srgbClr val="205650"/>
                </a:solidFill>
              </a:rPr>
              <a:t>Support the development of a VCFS </a:t>
            </a:r>
            <a:r>
              <a:rPr lang="en-GB" sz="2800" dirty="0">
                <a:solidFill>
                  <a:srgbClr val="205650"/>
                </a:solidFill>
              </a:rPr>
              <a:t>c</a:t>
            </a:r>
            <a:r>
              <a:rPr lang="en-GB" sz="2800" dirty="0" smtClean="0">
                <a:solidFill>
                  <a:srgbClr val="205650"/>
                </a:solidFill>
              </a:rPr>
              <a:t>apacity </a:t>
            </a:r>
            <a:r>
              <a:rPr lang="en-GB" sz="2800" dirty="0">
                <a:solidFill>
                  <a:srgbClr val="205650"/>
                </a:solidFill>
              </a:rPr>
              <a:t>b</a:t>
            </a:r>
            <a:r>
              <a:rPr lang="en-GB" sz="2800" dirty="0" smtClean="0">
                <a:solidFill>
                  <a:srgbClr val="205650"/>
                </a:solidFill>
              </a:rPr>
              <a:t>uilding programme</a:t>
            </a:r>
          </a:p>
          <a:p>
            <a:r>
              <a:rPr lang="en-GB" sz="2800" b="1" dirty="0">
                <a:solidFill>
                  <a:schemeClr val="bg1"/>
                </a:solidFill>
              </a:rPr>
              <a:t>o</a:t>
            </a:r>
            <a:r>
              <a:rPr lang="en-GB" sz="2800" b="1" dirty="0" smtClean="0">
                <a:solidFill>
                  <a:schemeClr val="bg1"/>
                </a:solidFill>
              </a:rPr>
              <a:t>r</a:t>
            </a:r>
          </a:p>
          <a:p>
            <a:pPr marL="457200" indent="-457200" algn="l">
              <a:buFont typeface="Arial" panose="020B0604020202020204" pitchFamily="34" charset="0"/>
              <a:buChar char="•"/>
            </a:pPr>
            <a:r>
              <a:rPr lang="en-GB" sz="2800" dirty="0" smtClean="0">
                <a:solidFill>
                  <a:srgbClr val="205650"/>
                </a:solidFill>
              </a:rPr>
              <a:t>Sign up to create a West Lancs Quality Mark</a:t>
            </a:r>
            <a:endParaRPr lang="en-GB" sz="2800" dirty="0">
              <a:solidFill>
                <a:srgbClr val="91D6CE"/>
              </a:solidFill>
            </a:endParaRPr>
          </a:p>
        </p:txBody>
      </p:sp>
      <p:pic>
        <p:nvPicPr>
          <p:cNvPr id="6" name="Picture 5"/>
          <p:cNvPicPr>
            <a:picLocks noChangeAspect="1"/>
          </p:cNvPicPr>
          <p:nvPr/>
        </p:nvPicPr>
        <p:blipFill>
          <a:blip r:embed="rId4"/>
          <a:stretch>
            <a:fillRect/>
          </a:stretch>
        </p:blipFill>
        <p:spPr>
          <a:xfrm>
            <a:off x="3558138" y="4833537"/>
            <a:ext cx="2027724" cy="2024464"/>
          </a:xfrm>
          <a:prstGeom prst="rect">
            <a:avLst/>
          </a:prstGeom>
        </p:spPr>
      </p:pic>
      <p:sp>
        <p:nvSpPr>
          <p:cNvPr id="11" name="Subtitle 2"/>
          <p:cNvSpPr txBox="1">
            <a:spLocks/>
          </p:cNvSpPr>
          <p:nvPr/>
        </p:nvSpPr>
        <p:spPr>
          <a:xfrm>
            <a:off x="3558138" y="4827848"/>
            <a:ext cx="639688" cy="351656"/>
          </a:xfrm>
          <a:prstGeom prst="rect">
            <a:avLst/>
          </a:prstGeom>
          <a:solidFill>
            <a:srgbClr val="91D6CE"/>
          </a:solidFill>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rgbClr val="91D6CE"/>
                </a:solidFill>
              </a:rPr>
              <a:t>.</a:t>
            </a:r>
            <a:endParaRPr lang="en-GB" dirty="0">
              <a:solidFill>
                <a:srgbClr val="91D6CE"/>
              </a:solidFill>
            </a:endParaRPr>
          </a:p>
        </p:txBody>
      </p:sp>
      <p:sp>
        <p:nvSpPr>
          <p:cNvPr id="12" name="Subtitle 2"/>
          <p:cNvSpPr txBox="1">
            <a:spLocks/>
          </p:cNvSpPr>
          <p:nvPr/>
        </p:nvSpPr>
        <p:spPr>
          <a:xfrm flipH="1">
            <a:off x="3347864" y="4980248"/>
            <a:ext cx="288032" cy="1877752"/>
          </a:xfrm>
          <a:prstGeom prst="rect">
            <a:avLst/>
          </a:prstGeom>
          <a:solidFill>
            <a:srgbClr val="91D6CE"/>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rgbClr val="91D6CE"/>
                </a:solidFill>
              </a:rPr>
              <a:t>.</a:t>
            </a:r>
            <a:endParaRPr lang="en-GB" dirty="0">
              <a:solidFill>
                <a:srgbClr val="91D6CE"/>
              </a:solidFill>
            </a:endParaRPr>
          </a:p>
        </p:txBody>
      </p:sp>
      <p:sp>
        <p:nvSpPr>
          <p:cNvPr id="14" name="Subtitle 2"/>
          <p:cNvSpPr txBox="1">
            <a:spLocks/>
          </p:cNvSpPr>
          <p:nvPr/>
        </p:nvSpPr>
        <p:spPr>
          <a:xfrm flipH="1">
            <a:off x="5558412" y="4827848"/>
            <a:ext cx="243473" cy="2030152"/>
          </a:xfrm>
          <a:prstGeom prst="rect">
            <a:avLst/>
          </a:prstGeom>
          <a:solidFill>
            <a:srgbClr val="91D6CE"/>
          </a:solidFill>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dirty="0" smtClean="0">
                <a:solidFill>
                  <a:srgbClr val="91D6CE"/>
                </a:solidFill>
              </a:rPr>
              <a:t>.</a:t>
            </a:r>
            <a:endParaRPr lang="en-GB" dirty="0">
              <a:solidFill>
                <a:srgbClr val="91D6CE"/>
              </a:solidFill>
            </a:endParaRPr>
          </a:p>
        </p:txBody>
      </p:sp>
    </p:spTree>
    <p:extLst>
      <p:ext uri="{BB962C8B-B14F-4D97-AF65-F5344CB8AC3E}">
        <p14:creationId xmlns:p14="http://schemas.microsoft.com/office/powerpoint/2010/main" val="621498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531</TotalTime>
  <Words>93</Words>
  <Application>Microsoft Office PowerPoint</Application>
  <PresentationFormat>On-screen Show (4:3)</PresentationFormat>
  <Paragraphs>38</Paragraphs>
  <Slides>9</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Amatic</vt:lpstr>
      <vt:lpstr>American Purpose Casual 01</vt:lpstr>
      <vt:lpstr>Arial</vt:lpstr>
      <vt:lpstr>Calibri</vt:lpstr>
      <vt:lpstr>Times New Roman</vt:lpstr>
      <vt:lpstr>Office Theme</vt:lpstr>
      <vt:lpstr>Working towards ‘Change For Good’   Report of the Independent Commission on the future of    local infrastructure – January 2015     </vt:lpstr>
      <vt:lpstr>PowerPoint Presentation</vt:lpstr>
      <vt:lpstr>PowerPoint Presentation</vt:lpstr>
      <vt:lpstr>PowerPoint Presentation</vt:lpstr>
      <vt:lpstr>PowerPoint Presentation</vt:lpstr>
      <vt:lpstr>PowerPoint Presentation</vt:lpstr>
      <vt:lpstr>PowerPoint Presentation</vt:lpstr>
      <vt:lpstr>  My name is Paula and I want to share a story with you all….  I want everyone to know that you are not alone.  We were at the bottom and now we are slowly stepping up.  Thank you so much to all the people that help. </vt:lpstr>
      <vt:lpstr>Next steps in working towards ‘Change For Good’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shepton kelleher</dc:creator>
  <cp:lastModifiedBy>Vicky Attwood</cp:lastModifiedBy>
  <cp:revision>23</cp:revision>
  <cp:lastPrinted>2017-04-20T12:11:40Z</cp:lastPrinted>
  <dcterms:created xsi:type="dcterms:W3CDTF">2017-04-05T15:07:14Z</dcterms:created>
  <dcterms:modified xsi:type="dcterms:W3CDTF">2017-04-24T12:36:39Z</dcterms:modified>
</cp:coreProperties>
</file>